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7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099CD-E66D-4C94-93E3-EC9C94888AEB}" v="90" dt="2022-04-15T17:13:06.16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 Zachary" userId="aff9ba04-0122-4854-bd0b-8649511656a4" providerId="ADAL" clId="{A94099CD-E66D-4C94-93E3-EC9C94888AEB}"/>
    <pc:docChg chg="modSld">
      <pc:chgData name="Gonzalez, Zachary" userId="aff9ba04-0122-4854-bd0b-8649511656a4" providerId="ADAL" clId="{A94099CD-E66D-4C94-93E3-EC9C94888AEB}" dt="2022-04-15T17:13:06.163" v="53"/>
      <pc:docMkLst>
        <pc:docMk/>
      </pc:docMkLst>
      <pc:sldChg chg="addSp delSp modSp">
        <pc:chgData name="Gonzalez, Zachary" userId="aff9ba04-0122-4854-bd0b-8649511656a4" providerId="ADAL" clId="{A94099CD-E66D-4C94-93E3-EC9C94888AEB}" dt="2022-04-15T14:53:06.275" v="1"/>
        <pc:sldMkLst>
          <pc:docMk/>
          <pc:sldMk cId="0" sldId="256"/>
        </pc:sldMkLst>
        <pc:picChg chg="add del mod">
          <ac:chgData name="Gonzalez, Zachary" userId="aff9ba04-0122-4854-bd0b-8649511656a4" providerId="ADAL" clId="{A94099CD-E66D-4C94-93E3-EC9C94888AEB}" dt="2022-04-15T14:53:06.275" v="1"/>
          <ac:picMkLst>
            <pc:docMk/>
            <pc:sldMk cId="0" sldId="256"/>
            <ac:picMk id="2" creationId="{70319ACE-E9FD-4098-B4A5-E47004623A09}"/>
          </ac:picMkLst>
        </pc:picChg>
        <pc:picChg chg="add mod">
          <ac:chgData name="Gonzalez, Zachary" userId="aff9ba04-0122-4854-bd0b-8649511656a4" providerId="ADAL" clId="{A94099CD-E66D-4C94-93E3-EC9C94888AEB}" dt="2022-04-15T14:53:06.275" v="1"/>
          <ac:picMkLst>
            <pc:docMk/>
            <pc:sldMk cId="0" sldId="256"/>
            <ac:picMk id="3" creationId="{47B16FBD-B947-4A94-9AEE-5650C8498724}"/>
          </ac:picMkLst>
        </pc:picChg>
      </pc:sldChg>
      <pc:sldChg chg="addSp delSp modSp">
        <pc:chgData name="Gonzalez, Zachary" userId="aff9ba04-0122-4854-bd0b-8649511656a4" providerId="ADAL" clId="{A94099CD-E66D-4C94-93E3-EC9C94888AEB}" dt="2022-04-15T14:54:48.413" v="3"/>
        <pc:sldMkLst>
          <pc:docMk/>
          <pc:sldMk cId="0" sldId="257"/>
        </pc:sldMkLst>
        <pc:picChg chg="add del mod">
          <ac:chgData name="Gonzalez, Zachary" userId="aff9ba04-0122-4854-bd0b-8649511656a4" providerId="ADAL" clId="{A94099CD-E66D-4C94-93E3-EC9C94888AEB}" dt="2022-04-15T14:54:48.413" v="3"/>
          <ac:picMkLst>
            <pc:docMk/>
            <pc:sldMk cId="0" sldId="257"/>
            <ac:picMk id="2" creationId="{81285CC9-0C7A-4B32-B085-C4E920A02815}"/>
          </ac:picMkLst>
        </pc:picChg>
        <pc:picChg chg="add mod">
          <ac:chgData name="Gonzalez, Zachary" userId="aff9ba04-0122-4854-bd0b-8649511656a4" providerId="ADAL" clId="{A94099CD-E66D-4C94-93E3-EC9C94888AEB}" dt="2022-04-15T14:54:48.413" v="3"/>
          <ac:picMkLst>
            <pc:docMk/>
            <pc:sldMk cId="0" sldId="257"/>
            <ac:picMk id="3" creationId="{39C6B9E2-F223-4ED9-8DED-8D1223EB5136}"/>
          </ac:picMkLst>
        </pc:picChg>
      </pc:sldChg>
      <pc:sldChg chg="addSp delSp modSp">
        <pc:chgData name="Gonzalez, Zachary" userId="aff9ba04-0122-4854-bd0b-8649511656a4" providerId="ADAL" clId="{A94099CD-E66D-4C94-93E3-EC9C94888AEB}" dt="2022-04-15T14:57:29.683" v="7"/>
        <pc:sldMkLst>
          <pc:docMk/>
          <pc:sldMk cId="0" sldId="258"/>
        </pc:sldMkLst>
        <pc:picChg chg="add del mod">
          <ac:chgData name="Gonzalez, Zachary" userId="aff9ba04-0122-4854-bd0b-8649511656a4" providerId="ADAL" clId="{A94099CD-E66D-4C94-93E3-EC9C94888AEB}" dt="2022-04-15T14:56:12.412" v="5"/>
          <ac:picMkLst>
            <pc:docMk/>
            <pc:sldMk cId="0" sldId="258"/>
            <ac:picMk id="2" creationId="{3F500A28-7187-4E55-99CD-535E67AEE635}"/>
          </ac:picMkLst>
        </pc:picChg>
        <pc:picChg chg="add del mod">
          <ac:chgData name="Gonzalez, Zachary" userId="aff9ba04-0122-4854-bd0b-8649511656a4" providerId="ADAL" clId="{A94099CD-E66D-4C94-93E3-EC9C94888AEB}" dt="2022-04-15T14:56:41.309" v="6"/>
          <ac:picMkLst>
            <pc:docMk/>
            <pc:sldMk cId="0" sldId="258"/>
            <ac:picMk id="3" creationId="{726592EE-FC68-4269-9DE6-84676F4B0238}"/>
          </ac:picMkLst>
        </pc:picChg>
        <pc:picChg chg="add del mod">
          <ac:chgData name="Gonzalez, Zachary" userId="aff9ba04-0122-4854-bd0b-8649511656a4" providerId="ADAL" clId="{A94099CD-E66D-4C94-93E3-EC9C94888AEB}" dt="2022-04-15T14:57:29.683" v="7"/>
          <ac:picMkLst>
            <pc:docMk/>
            <pc:sldMk cId="0" sldId="258"/>
            <ac:picMk id="4" creationId="{042822C7-1F88-4CE3-A5FF-016D4F041744}"/>
          </ac:picMkLst>
        </pc:picChg>
        <pc:picChg chg="add mod">
          <ac:chgData name="Gonzalez, Zachary" userId="aff9ba04-0122-4854-bd0b-8649511656a4" providerId="ADAL" clId="{A94099CD-E66D-4C94-93E3-EC9C94888AEB}" dt="2022-04-15T14:57:29.683" v="7"/>
          <ac:picMkLst>
            <pc:docMk/>
            <pc:sldMk cId="0" sldId="258"/>
            <ac:picMk id="5" creationId="{B7C2164E-3E35-4876-98A6-24D2A2F1D747}"/>
          </ac:picMkLst>
        </pc:picChg>
      </pc:sldChg>
      <pc:sldChg chg="addSp modSp">
        <pc:chgData name="Gonzalez, Zachary" userId="aff9ba04-0122-4854-bd0b-8649511656a4" providerId="ADAL" clId="{A94099CD-E66D-4C94-93E3-EC9C94888AEB}" dt="2022-04-15T14:58:21.154" v="8"/>
        <pc:sldMkLst>
          <pc:docMk/>
          <pc:sldMk cId="0" sldId="259"/>
        </pc:sldMkLst>
        <pc:picChg chg="add mod">
          <ac:chgData name="Gonzalez, Zachary" userId="aff9ba04-0122-4854-bd0b-8649511656a4" providerId="ADAL" clId="{A94099CD-E66D-4C94-93E3-EC9C94888AEB}" dt="2022-04-15T14:58:21.154" v="8"/>
          <ac:picMkLst>
            <pc:docMk/>
            <pc:sldMk cId="0" sldId="259"/>
            <ac:picMk id="2" creationId="{A8784A49-0F3D-42C5-BFAA-A0B2A85F2864}"/>
          </ac:picMkLst>
        </pc:picChg>
      </pc:sldChg>
      <pc:sldChg chg="addSp modSp">
        <pc:chgData name="Gonzalez, Zachary" userId="aff9ba04-0122-4854-bd0b-8649511656a4" providerId="ADAL" clId="{A94099CD-E66D-4C94-93E3-EC9C94888AEB}" dt="2022-04-15T14:59:14.926" v="9"/>
        <pc:sldMkLst>
          <pc:docMk/>
          <pc:sldMk cId="0" sldId="260"/>
        </pc:sldMkLst>
        <pc:picChg chg="add mod">
          <ac:chgData name="Gonzalez, Zachary" userId="aff9ba04-0122-4854-bd0b-8649511656a4" providerId="ADAL" clId="{A94099CD-E66D-4C94-93E3-EC9C94888AEB}" dt="2022-04-15T14:59:14.926" v="9"/>
          <ac:picMkLst>
            <pc:docMk/>
            <pc:sldMk cId="0" sldId="260"/>
            <ac:picMk id="3" creationId="{114904F5-A3EC-4AA4-BB04-402F5ACFA32E}"/>
          </ac:picMkLst>
        </pc:picChg>
      </pc:sldChg>
      <pc:sldChg chg="addSp delSp modSp">
        <pc:chgData name="Gonzalez, Zachary" userId="aff9ba04-0122-4854-bd0b-8649511656a4" providerId="ADAL" clId="{A94099CD-E66D-4C94-93E3-EC9C94888AEB}" dt="2022-04-15T15:05:27.454" v="17"/>
        <pc:sldMkLst>
          <pc:docMk/>
          <pc:sldMk cId="0" sldId="261"/>
        </pc:sldMkLst>
        <pc:picChg chg="add del mod">
          <ac:chgData name="Gonzalez, Zachary" userId="aff9ba04-0122-4854-bd0b-8649511656a4" providerId="ADAL" clId="{A94099CD-E66D-4C94-93E3-EC9C94888AEB}" dt="2022-04-15T15:00:39.145" v="11"/>
          <ac:picMkLst>
            <pc:docMk/>
            <pc:sldMk cId="0" sldId="261"/>
            <ac:picMk id="3" creationId="{1638DEF0-F1BD-4839-AD9E-3A78B6DC6A6B}"/>
          </ac:picMkLst>
        </pc:picChg>
        <pc:picChg chg="add del mod">
          <ac:chgData name="Gonzalez, Zachary" userId="aff9ba04-0122-4854-bd0b-8649511656a4" providerId="ADAL" clId="{A94099CD-E66D-4C94-93E3-EC9C94888AEB}" dt="2022-04-15T15:01:16.340" v="12"/>
          <ac:picMkLst>
            <pc:docMk/>
            <pc:sldMk cId="0" sldId="261"/>
            <ac:picMk id="4" creationId="{9C104D6A-D4C4-448E-8422-4A3153EB7690}"/>
          </ac:picMkLst>
        </pc:picChg>
        <pc:picChg chg="add del mod">
          <ac:chgData name="Gonzalez, Zachary" userId="aff9ba04-0122-4854-bd0b-8649511656a4" providerId="ADAL" clId="{A94099CD-E66D-4C94-93E3-EC9C94888AEB}" dt="2022-04-15T15:01:46.232" v="13"/>
          <ac:picMkLst>
            <pc:docMk/>
            <pc:sldMk cId="0" sldId="261"/>
            <ac:picMk id="5" creationId="{43EBDDD5-8993-443B-85CA-E94B77E3A3C9}"/>
          </ac:picMkLst>
        </pc:picChg>
        <pc:picChg chg="add del mod">
          <ac:chgData name="Gonzalez, Zachary" userId="aff9ba04-0122-4854-bd0b-8649511656a4" providerId="ADAL" clId="{A94099CD-E66D-4C94-93E3-EC9C94888AEB}" dt="2022-04-15T15:02:30.993" v="14"/>
          <ac:picMkLst>
            <pc:docMk/>
            <pc:sldMk cId="0" sldId="261"/>
            <ac:picMk id="6" creationId="{7975E5F2-D9C5-4E0E-A3DA-85AEC50B86D0}"/>
          </ac:picMkLst>
        </pc:picChg>
        <pc:picChg chg="add del mod">
          <ac:chgData name="Gonzalez, Zachary" userId="aff9ba04-0122-4854-bd0b-8649511656a4" providerId="ADAL" clId="{A94099CD-E66D-4C94-93E3-EC9C94888AEB}" dt="2022-04-15T15:03:09.600" v="15"/>
          <ac:picMkLst>
            <pc:docMk/>
            <pc:sldMk cId="0" sldId="261"/>
            <ac:picMk id="7" creationId="{5DAF8A7A-ECC2-4CBF-8CD8-8345F994D8B6}"/>
          </ac:picMkLst>
        </pc:picChg>
        <pc:picChg chg="add del mod">
          <ac:chgData name="Gonzalez, Zachary" userId="aff9ba04-0122-4854-bd0b-8649511656a4" providerId="ADAL" clId="{A94099CD-E66D-4C94-93E3-EC9C94888AEB}" dt="2022-04-15T15:05:27.454" v="17"/>
          <ac:picMkLst>
            <pc:docMk/>
            <pc:sldMk cId="0" sldId="261"/>
            <ac:picMk id="8" creationId="{4A3BB8D7-0031-428C-B527-A493620E55B5}"/>
          </ac:picMkLst>
        </pc:picChg>
        <pc:picChg chg="add mod">
          <ac:chgData name="Gonzalez, Zachary" userId="aff9ba04-0122-4854-bd0b-8649511656a4" providerId="ADAL" clId="{A94099CD-E66D-4C94-93E3-EC9C94888AEB}" dt="2022-04-15T15:05:27.454" v="17"/>
          <ac:picMkLst>
            <pc:docMk/>
            <pc:sldMk cId="0" sldId="261"/>
            <ac:picMk id="9" creationId="{0B3DC548-3BC5-474F-AB00-DDECF3CEC176}"/>
          </ac:picMkLst>
        </pc:picChg>
      </pc:sldChg>
      <pc:sldChg chg="addSp delSp modSp">
        <pc:chgData name="Gonzalez, Zachary" userId="aff9ba04-0122-4854-bd0b-8649511656a4" providerId="ADAL" clId="{A94099CD-E66D-4C94-93E3-EC9C94888AEB}" dt="2022-04-15T15:07:39.446" v="21"/>
        <pc:sldMkLst>
          <pc:docMk/>
          <pc:sldMk cId="0" sldId="262"/>
        </pc:sldMkLst>
        <pc:picChg chg="add del mod">
          <ac:chgData name="Gonzalez, Zachary" userId="aff9ba04-0122-4854-bd0b-8649511656a4" providerId="ADAL" clId="{A94099CD-E66D-4C94-93E3-EC9C94888AEB}" dt="2022-04-15T15:06:30.140" v="18"/>
          <ac:picMkLst>
            <pc:docMk/>
            <pc:sldMk cId="0" sldId="262"/>
            <ac:picMk id="3" creationId="{E63E8A36-51C5-425C-A0D1-E5ED297B377F}"/>
          </ac:picMkLst>
        </pc:picChg>
        <pc:picChg chg="add del mod">
          <ac:chgData name="Gonzalez, Zachary" userId="aff9ba04-0122-4854-bd0b-8649511656a4" providerId="ADAL" clId="{A94099CD-E66D-4C94-93E3-EC9C94888AEB}" dt="2022-04-15T15:06:59.452" v="19"/>
          <ac:picMkLst>
            <pc:docMk/>
            <pc:sldMk cId="0" sldId="262"/>
            <ac:picMk id="4" creationId="{A0D0B10B-EC8F-4DE2-A1BE-78F6210E209C}"/>
          </ac:picMkLst>
        </pc:picChg>
        <pc:picChg chg="add del mod">
          <ac:chgData name="Gonzalez, Zachary" userId="aff9ba04-0122-4854-bd0b-8649511656a4" providerId="ADAL" clId="{A94099CD-E66D-4C94-93E3-EC9C94888AEB}" dt="2022-04-15T15:07:06.985" v="20"/>
          <ac:picMkLst>
            <pc:docMk/>
            <pc:sldMk cId="0" sldId="262"/>
            <ac:picMk id="5" creationId="{18FB7634-5878-4444-80E4-7C2F3B145F3A}"/>
          </ac:picMkLst>
        </pc:picChg>
        <pc:picChg chg="add del mod">
          <ac:chgData name="Gonzalez, Zachary" userId="aff9ba04-0122-4854-bd0b-8649511656a4" providerId="ADAL" clId="{A94099CD-E66D-4C94-93E3-EC9C94888AEB}" dt="2022-04-15T15:07:39.446" v="21"/>
          <ac:picMkLst>
            <pc:docMk/>
            <pc:sldMk cId="0" sldId="262"/>
            <ac:picMk id="6" creationId="{08A9054B-B5CC-4132-B30B-42879CA29B38}"/>
          </ac:picMkLst>
        </pc:picChg>
        <pc:picChg chg="add mod">
          <ac:chgData name="Gonzalez, Zachary" userId="aff9ba04-0122-4854-bd0b-8649511656a4" providerId="ADAL" clId="{A94099CD-E66D-4C94-93E3-EC9C94888AEB}" dt="2022-04-15T15:07:39.446" v="21"/>
          <ac:picMkLst>
            <pc:docMk/>
            <pc:sldMk cId="0" sldId="262"/>
            <ac:picMk id="7" creationId="{FEFB1EAB-D464-4900-86FC-191CDA0F8C3C}"/>
          </ac:picMkLst>
        </pc:picChg>
      </pc:sldChg>
      <pc:sldChg chg="addSp delSp modSp">
        <pc:chgData name="Gonzalez, Zachary" userId="aff9ba04-0122-4854-bd0b-8649511656a4" providerId="ADAL" clId="{A94099CD-E66D-4C94-93E3-EC9C94888AEB}" dt="2022-04-15T15:08:48.048" v="23"/>
        <pc:sldMkLst>
          <pc:docMk/>
          <pc:sldMk cId="0" sldId="263"/>
        </pc:sldMkLst>
        <pc:picChg chg="add del mod">
          <ac:chgData name="Gonzalez, Zachary" userId="aff9ba04-0122-4854-bd0b-8649511656a4" providerId="ADAL" clId="{A94099CD-E66D-4C94-93E3-EC9C94888AEB}" dt="2022-04-15T15:08:48.048" v="23"/>
          <ac:picMkLst>
            <pc:docMk/>
            <pc:sldMk cId="0" sldId="263"/>
            <ac:picMk id="3" creationId="{801CD2EE-930E-4C1C-88D0-31BA5D882294}"/>
          </ac:picMkLst>
        </pc:picChg>
        <pc:picChg chg="add mod">
          <ac:chgData name="Gonzalez, Zachary" userId="aff9ba04-0122-4854-bd0b-8649511656a4" providerId="ADAL" clId="{A94099CD-E66D-4C94-93E3-EC9C94888AEB}" dt="2022-04-15T15:08:48.048" v="23"/>
          <ac:picMkLst>
            <pc:docMk/>
            <pc:sldMk cId="0" sldId="263"/>
            <ac:picMk id="4" creationId="{C370B82E-822F-4523-8762-8D9758C8C417}"/>
          </ac:picMkLst>
        </pc:picChg>
      </pc:sldChg>
      <pc:sldChg chg="addSp modSp">
        <pc:chgData name="Gonzalez, Zachary" userId="aff9ba04-0122-4854-bd0b-8649511656a4" providerId="ADAL" clId="{A94099CD-E66D-4C94-93E3-EC9C94888AEB}" dt="2022-04-15T16:58:46.512" v="30"/>
        <pc:sldMkLst>
          <pc:docMk/>
          <pc:sldMk cId="0" sldId="264"/>
        </pc:sldMkLst>
        <pc:picChg chg="add mod">
          <ac:chgData name="Gonzalez, Zachary" userId="aff9ba04-0122-4854-bd0b-8649511656a4" providerId="ADAL" clId="{A94099CD-E66D-4C94-93E3-EC9C94888AEB}" dt="2022-04-15T16:58:46.512" v="30"/>
          <ac:picMkLst>
            <pc:docMk/>
            <pc:sldMk cId="0" sldId="264"/>
            <ac:picMk id="2" creationId="{892544BA-CA04-4DDF-838D-6995EADD64F5}"/>
          </ac:picMkLst>
        </pc:picChg>
      </pc:sldChg>
      <pc:sldChg chg="addSp delSp modSp">
        <pc:chgData name="Gonzalez, Zachary" userId="aff9ba04-0122-4854-bd0b-8649511656a4" providerId="ADAL" clId="{A94099CD-E66D-4C94-93E3-EC9C94888AEB}" dt="2022-04-15T16:59:50.042" v="32"/>
        <pc:sldMkLst>
          <pc:docMk/>
          <pc:sldMk cId="0" sldId="265"/>
        </pc:sldMkLst>
        <pc:picChg chg="add del mod">
          <ac:chgData name="Gonzalez, Zachary" userId="aff9ba04-0122-4854-bd0b-8649511656a4" providerId="ADAL" clId="{A94099CD-E66D-4C94-93E3-EC9C94888AEB}" dt="2022-04-15T16:59:50.042" v="32"/>
          <ac:picMkLst>
            <pc:docMk/>
            <pc:sldMk cId="0" sldId="265"/>
            <ac:picMk id="3" creationId="{6BC59DCE-A3A6-40EB-86E6-DD27AC148C3F}"/>
          </ac:picMkLst>
        </pc:picChg>
        <pc:picChg chg="add mod">
          <ac:chgData name="Gonzalez, Zachary" userId="aff9ba04-0122-4854-bd0b-8649511656a4" providerId="ADAL" clId="{A94099CD-E66D-4C94-93E3-EC9C94888AEB}" dt="2022-04-15T16:59:50.042" v="32"/>
          <ac:picMkLst>
            <pc:docMk/>
            <pc:sldMk cId="0" sldId="265"/>
            <ac:picMk id="4" creationId="{68576B4A-C679-4D7E-95E2-1D466D8282C7}"/>
          </ac:picMkLst>
        </pc:picChg>
      </pc:sldChg>
      <pc:sldChg chg="addSp delSp modSp">
        <pc:chgData name="Gonzalez, Zachary" userId="aff9ba04-0122-4854-bd0b-8649511656a4" providerId="ADAL" clId="{A94099CD-E66D-4C94-93E3-EC9C94888AEB}" dt="2022-04-15T17:07:40.852" v="42"/>
        <pc:sldMkLst>
          <pc:docMk/>
          <pc:sldMk cId="0" sldId="266"/>
        </pc:sldMkLst>
        <pc:picChg chg="add del mod">
          <ac:chgData name="Gonzalez, Zachary" userId="aff9ba04-0122-4854-bd0b-8649511656a4" providerId="ADAL" clId="{A94099CD-E66D-4C94-93E3-EC9C94888AEB}" dt="2022-04-15T17:01:18.026" v="34"/>
          <ac:picMkLst>
            <pc:docMk/>
            <pc:sldMk cId="0" sldId="266"/>
            <ac:picMk id="2" creationId="{F814EBF7-C949-40E4-BA51-784E9B45E1B2}"/>
          </ac:picMkLst>
        </pc:picChg>
        <pc:picChg chg="add del mod">
          <ac:chgData name="Gonzalez, Zachary" userId="aff9ba04-0122-4854-bd0b-8649511656a4" providerId="ADAL" clId="{A94099CD-E66D-4C94-93E3-EC9C94888AEB}" dt="2022-04-15T17:01:59.898" v="35"/>
          <ac:picMkLst>
            <pc:docMk/>
            <pc:sldMk cId="0" sldId="266"/>
            <ac:picMk id="3" creationId="{8F2E94A7-2AED-4520-9C88-693DE899230B}"/>
          </ac:picMkLst>
        </pc:picChg>
        <pc:picChg chg="add del mod">
          <ac:chgData name="Gonzalez, Zachary" userId="aff9ba04-0122-4854-bd0b-8649511656a4" providerId="ADAL" clId="{A94099CD-E66D-4C94-93E3-EC9C94888AEB}" dt="2022-04-15T17:02:19.304" v="36"/>
          <ac:picMkLst>
            <pc:docMk/>
            <pc:sldMk cId="0" sldId="266"/>
            <ac:picMk id="5" creationId="{D4F89466-0BCA-4B42-85AB-76384113F4C4}"/>
          </ac:picMkLst>
        </pc:picChg>
        <pc:picChg chg="add del mod">
          <ac:chgData name="Gonzalez, Zachary" userId="aff9ba04-0122-4854-bd0b-8649511656a4" providerId="ADAL" clId="{A94099CD-E66D-4C94-93E3-EC9C94888AEB}" dt="2022-04-15T17:03:01.254" v="37"/>
          <ac:picMkLst>
            <pc:docMk/>
            <pc:sldMk cId="0" sldId="266"/>
            <ac:picMk id="6" creationId="{A80ED757-46F9-48E7-A5E6-562F4735627C}"/>
          </ac:picMkLst>
        </pc:picChg>
        <pc:picChg chg="add del mod">
          <ac:chgData name="Gonzalez, Zachary" userId="aff9ba04-0122-4854-bd0b-8649511656a4" providerId="ADAL" clId="{A94099CD-E66D-4C94-93E3-EC9C94888AEB}" dt="2022-04-15T17:04:23.260" v="38"/>
          <ac:picMkLst>
            <pc:docMk/>
            <pc:sldMk cId="0" sldId="266"/>
            <ac:picMk id="7" creationId="{6D9E886F-E257-41F4-93D9-BD8F46DC0A0A}"/>
          </ac:picMkLst>
        </pc:picChg>
        <pc:picChg chg="add del mod">
          <ac:chgData name="Gonzalez, Zachary" userId="aff9ba04-0122-4854-bd0b-8649511656a4" providerId="ADAL" clId="{A94099CD-E66D-4C94-93E3-EC9C94888AEB}" dt="2022-04-15T17:05:24.964" v="39"/>
          <ac:picMkLst>
            <pc:docMk/>
            <pc:sldMk cId="0" sldId="266"/>
            <ac:picMk id="8" creationId="{B9747B63-EBA9-4058-B0E9-F0B41BF97F69}"/>
          </ac:picMkLst>
        </pc:picChg>
        <pc:picChg chg="add del mod">
          <ac:chgData name="Gonzalez, Zachary" userId="aff9ba04-0122-4854-bd0b-8649511656a4" providerId="ADAL" clId="{A94099CD-E66D-4C94-93E3-EC9C94888AEB}" dt="2022-04-15T17:06:31.599" v="40"/>
          <ac:picMkLst>
            <pc:docMk/>
            <pc:sldMk cId="0" sldId="266"/>
            <ac:picMk id="9" creationId="{C59EDC6E-511B-44CE-B4D1-6AF0BA0B4642}"/>
          </ac:picMkLst>
        </pc:picChg>
        <pc:picChg chg="add del mod">
          <ac:chgData name="Gonzalez, Zachary" userId="aff9ba04-0122-4854-bd0b-8649511656a4" providerId="ADAL" clId="{A94099CD-E66D-4C94-93E3-EC9C94888AEB}" dt="2022-04-15T17:06:59.061" v="41"/>
          <ac:picMkLst>
            <pc:docMk/>
            <pc:sldMk cId="0" sldId="266"/>
            <ac:picMk id="10" creationId="{B4CBFC6A-DF35-41E0-B6D2-B4E720C03998}"/>
          </ac:picMkLst>
        </pc:picChg>
        <pc:picChg chg="add del mod">
          <ac:chgData name="Gonzalez, Zachary" userId="aff9ba04-0122-4854-bd0b-8649511656a4" providerId="ADAL" clId="{A94099CD-E66D-4C94-93E3-EC9C94888AEB}" dt="2022-04-15T17:07:40.852" v="42"/>
          <ac:picMkLst>
            <pc:docMk/>
            <pc:sldMk cId="0" sldId="266"/>
            <ac:picMk id="11" creationId="{B3FFA364-2C74-455E-9D7B-D0403392453D}"/>
          </ac:picMkLst>
        </pc:picChg>
        <pc:picChg chg="add mod">
          <ac:chgData name="Gonzalez, Zachary" userId="aff9ba04-0122-4854-bd0b-8649511656a4" providerId="ADAL" clId="{A94099CD-E66D-4C94-93E3-EC9C94888AEB}" dt="2022-04-15T17:07:40.852" v="42"/>
          <ac:picMkLst>
            <pc:docMk/>
            <pc:sldMk cId="0" sldId="266"/>
            <ac:picMk id="12" creationId="{EC5BB747-A2E8-4D66-9964-FBDBCDCBB2ED}"/>
          </ac:picMkLst>
        </pc:picChg>
      </pc:sldChg>
      <pc:sldChg chg="addSp modSp">
        <pc:chgData name="Gonzalez, Zachary" userId="aff9ba04-0122-4854-bd0b-8649511656a4" providerId="ADAL" clId="{A94099CD-E66D-4C94-93E3-EC9C94888AEB}" dt="2022-04-15T17:08:51.169" v="43"/>
        <pc:sldMkLst>
          <pc:docMk/>
          <pc:sldMk cId="0" sldId="267"/>
        </pc:sldMkLst>
        <pc:picChg chg="add mod">
          <ac:chgData name="Gonzalez, Zachary" userId="aff9ba04-0122-4854-bd0b-8649511656a4" providerId="ADAL" clId="{A94099CD-E66D-4C94-93E3-EC9C94888AEB}" dt="2022-04-15T17:08:51.169" v="43"/>
          <ac:picMkLst>
            <pc:docMk/>
            <pc:sldMk cId="0" sldId="267"/>
            <ac:picMk id="3" creationId="{CAFC0BC1-D02F-4FE8-9627-2AC1FB777308}"/>
          </ac:picMkLst>
        </pc:picChg>
      </pc:sldChg>
      <pc:sldChg chg="addSp delSp modSp">
        <pc:chgData name="Gonzalez, Zachary" userId="aff9ba04-0122-4854-bd0b-8649511656a4" providerId="ADAL" clId="{A94099CD-E66D-4C94-93E3-EC9C94888AEB}" dt="2022-04-15T17:11:27.072" v="49"/>
        <pc:sldMkLst>
          <pc:docMk/>
          <pc:sldMk cId="0" sldId="268"/>
        </pc:sldMkLst>
        <pc:picChg chg="add del mod">
          <ac:chgData name="Gonzalez, Zachary" userId="aff9ba04-0122-4854-bd0b-8649511656a4" providerId="ADAL" clId="{A94099CD-E66D-4C94-93E3-EC9C94888AEB}" dt="2022-04-15T17:09:40.955" v="45"/>
          <ac:picMkLst>
            <pc:docMk/>
            <pc:sldMk cId="0" sldId="268"/>
            <ac:picMk id="2" creationId="{944E5777-F942-470B-9143-8A3BDEB22020}"/>
          </ac:picMkLst>
        </pc:picChg>
        <pc:picChg chg="add del mod">
          <ac:chgData name="Gonzalez, Zachary" userId="aff9ba04-0122-4854-bd0b-8649511656a4" providerId="ADAL" clId="{A94099CD-E66D-4C94-93E3-EC9C94888AEB}" dt="2022-04-15T17:09:58.841" v="46"/>
          <ac:picMkLst>
            <pc:docMk/>
            <pc:sldMk cId="0" sldId="268"/>
            <ac:picMk id="4" creationId="{861A1DF1-65B1-4248-90A0-8BB221848968}"/>
          </ac:picMkLst>
        </pc:picChg>
        <pc:picChg chg="add del mod">
          <ac:chgData name="Gonzalez, Zachary" userId="aff9ba04-0122-4854-bd0b-8649511656a4" providerId="ADAL" clId="{A94099CD-E66D-4C94-93E3-EC9C94888AEB}" dt="2022-04-15T17:10:25.853" v="47"/>
          <ac:picMkLst>
            <pc:docMk/>
            <pc:sldMk cId="0" sldId="268"/>
            <ac:picMk id="5" creationId="{1B1AE263-EC6B-451D-9298-89AE048580CD}"/>
          </ac:picMkLst>
        </pc:picChg>
        <pc:picChg chg="add del mod">
          <ac:chgData name="Gonzalez, Zachary" userId="aff9ba04-0122-4854-bd0b-8649511656a4" providerId="ADAL" clId="{A94099CD-E66D-4C94-93E3-EC9C94888AEB}" dt="2022-04-15T17:10:51.763" v="48"/>
          <ac:picMkLst>
            <pc:docMk/>
            <pc:sldMk cId="0" sldId="268"/>
            <ac:picMk id="6" creationId="{741CC314-EC9A-42BB-BD6B-683A58ADDCA9}"/>
          </ac:picMkLst>
        </pc:picChg>
        <pc:picChg chg="add del mod">
          <ac:chgData name="Gonzalez, Zachary" userId="aff9ba04-0122-4854-bd0b-8649511656a4" providerId="ADAL" clId="{A94099CD-E66D-4C94-93E3-EC9C94888AEB}" dt="2022-04-15T17:11:27.072" v="49"/>
          <ac:picMkLst>
            <pc:docMk/>
            <pc:sldMk cId="0" sldId="268"/>
            <ac:picMk id="7" creationId="{ABC98425-7479-4A86-BF89-F3445B33852D}"/>
          </ac:picMkLst>
        </pc:picChg>
        <pc:picChg chg="add mod">
          <ac:chgData name="Gonzalez, Zachary" userId="aff9ba04-0122-4854-bd0b-8649511656a4" providerId="ADAL" clId="{A94099CD-E66D-4C94-93E3-EC9C94888AEB}" dt="2022-04-15T17:11:27.072" v="49"/>
          <ac:picMkLst>
            <pc:docMk/>
            <pc:sldMk cId="0" sldId="268"/>
            <ac:picMk id="8" creationId="{30448190-11C5-489C-8358-02DB36F79A3A}"/>
          </ac:picMkLst>
        </pc:picChg>
      </pc:sldChg>
      <pc:sldChg chg="addSp delSp modSp">
        <pc:chgData name="Gonzalez, Zachary" userId="aff9ba04-0122-4854-bd0b-8649511656a4" providerId="ADAL" clId="{A94099CD-E66D-4C94-93E3-EC9C94888AEB}" dt="2022-04-15T15:09:46.869" v="26"/>
        <pc:sldMkLst>
          <pc:docMk/>
          <pc:sldMk cId="3462765891" sldId="270"/>
        </pc:sldMkLst>
        <pc:picChg chg="add del mod">
          <ac:chgData name="Gonzalez, Zachary" userId="aff9ba04-0122-4854-bd0b-8649511656a4" providerId="ADAL" clId="{A94099CD-E66D-4C94-93E3-EC9C94888AEB}" dt="2022-04-15T15:09:32.187" v="25"/>
          <ac:picMkLst>
            <pc:docMk/>
            <pc:sldMk cId="3462765891" sldId="270"/>
            <ac:picMk id="5" creationId="{A3EA3909-4D27-4359-BC70-F72FE91E4627}"/>
          </ac:picMkLst>
        </pc:picChg>
        <pc:picChg chg="add del mod">
          <ac:chgData name="Gonzalez, Zachary" userId="aff9ba04-0122-4854-bd0b-8649511656a4" providerId="ADAL" clId="{A94099CD-E66D-4C94-93E3-EC9C94888AEB}" dt="2022-04-15T15:09:46.869" v="26"/>
          <ac:picMkLst>
            <pc:docMk/>
            <pc:sldMk cId="3462765891" sldId="270"/>
            <ac:picMk id="6" creationId="{33A4F405-22E7-4678-9A72-E39EFC09A2CE}"/>
          </ac:picMkLst>
        </pc:picChg>
        <pc:picChg chg="add mod">
          <ac:chgData name="Gonzalez, Zachary" userId="aff9ba04-0122-4854-bd0b-8649511656a4" providerId="ADAL" clId="{A94099CD-E66D-4C94-93E3-EC9C94888AEB}" dt="2022-04-15T15:09:46.869" v="26"/>
          <ac:picMkLst>
            <pc:docMk/>
            <pc:sldMk cId="3462765891" sldId="270"/>
            <ac:picMk id="7" creationId="{A4820401-74BF-4B0D-B36C-C46A3A9CAF50}"/>
          </ac:picMkLst>
        </pc:picChg>
      </pc:sldChg>
      <pc:sldChg chg="addSp modSp">
        <pc:chgData name="Gonzalez, Zachary" userId="aff9ba04-0122-4854-bd0b-8649511656a4" providerId="ADAL" clId="{A94099CD-E66D-4C94-93E3-EC9C94888AEB}" dt="2022-04-15T15:10:25.232" v="27"/>
        <pc:sldMkLst>
          <pc:docMk/>
          <pc:sldMk cId="3498788655" sldId="271"/>
        </pc:sldMkLst>
        <pc:picChg chg="add mod">
          <ac:chgData name="Gonzalez, Zachary" userId="aff9ba04-0122-4854-bd0b-8649511656a4" providerId="ADAL" clId="{A94099CD-E66D-4C94-93E3-EC9C94888AEB}" dt="2022-04-15T15:10:25.232" v="27"/>
          <ac:picMkLst>
            <pc:docMk/>
            <pc:sldMk cId="3498788655" sldId="271"/>
            <ac:picMk id="5" creationId="{EAD7E6D7-6337-41C3-86AC-18635ADFF8AA}"/>
          </ac:picMkLst>
        </pc:picChg>
      </pc:sldChg>
      <pc:sldChg chg="addSp modSp">
        <pc:chgData name="Gonzalez, Zachary" userId="aff9ba04-0122-4854-bd0b-8649511656a4" providerId="ADAL" clId="{A94099CD-E66D-4C94-93E3-EC9C94888AEB}" dt="2022-04-15T16:57:27.262" v="28"/>
        <pc:sldMkLst>
          <pc:docMk/>
          <pc:sldMk cId="4047080072" sldId="272"/>
        </pc:sldMkLst>
        <pc:picChg chg="add mod">
          <ac:chgData name="Gonzalez, Zachary" userId="aff9ba04-0122-4854-bd0b-8649511656a4" providerId="ADAL" clId="{A94099CD-E66D-4C94-93E3-EC9C94888AEB}" dt="2022-04-15T16:57:27.262" v="28"/>
          <ac:picMkLst>
            <pc:docMk/>
            <pc:sldMk cId="4047080072" sldId="272"/>
            <ac:picMk id="5" creationId="{6FB833CB-217A-4A31-BCB5-052FEA20C6DC}"/>
          </ac:picMkLst>
        </pc:picChg>
      </pc:sldChg>
      <pc:sldChg chg="addSp modSp">
        <pc:chgData name="Gonzalez, Zachary" userId="aff9ba04-0122-4854-bd0b-8649511656a4" providerId="ADAL" clId="{A94099CD-E66D-4C94-93E3-EC9C94888AEB}" dt="2022-04-15T16:58:02.879" v="29"/>
        <pc:sldMkLst>
          <pc:docMk/>
          <pc:sldMk cId="2531262028" sldId="273"/>
        </pc:sldMkLst>
        <pc:picChg chg="add mod">
          <ac:chgData name="Gonzalez, Zachary" userId="aff9ba04-0122-4854-bd0b-8649511656a4" providerId="ADAL" clId="{A94099CD-E66D-4C94-93E3-EC9C94888AEB}" dt="2022-04-15T16:58:02.879" v="29"/>
          <ac:picMkLst>
            <pc:docMk/>
            <pc:sldMk cId="2531262028" sldId="273"/>
            <ac:picMk id="5" creationId="{C2CBE186-2074-4E0F-9383-372C28B99E86}"/>
          </ac:picMkLst>
        </pc:picChg>
      </pc:sldChg>
      <pc:sldChg chg="addSp delSp modSp">
        <pc:chgData name="Gonzalez, Zachary" userId="aff9ba04-0122-4854-bd0b-8649511656a4" providerId="ADAL" clId="{A94099CD-E66D-4C94-93E3-EC9C94888AEB}" dt="2022-04-15T17:13:06.163" v="53"/>
        <pc:sldMkLst>
          <pc:docMk/>
          <pc:sldMk cId="2338863329" sldId="274"/>
        </pc:sldMkLst>
        <pc:picChg chg="add del mod">
          <ac:chgData name="Gonzalez, Zachary" userId="aff9ba04-0122-4854-bd0b-8649511656a4" providerId="ADAL" clId="{A94099CD-E66D-4C94-93E3-EC9C94888AEB}" dt="2022-04-15T17:12:44.292" v="51"/>
          <ac:picMkLst>
            <pc:docMk/>
            <pc:sldMk cId="2338863329" sldId="274"/>
            <ac:picMk id="4" creationId="{F304E9D4-B8FD-4D81-A485-D7D0A835C453}"/>
          </ac:picMkLst>
        </pc:picChg>
        <pc:picChg chg="add del mod">
          <ac:chgData name="Gonzalez, Zachary" userId="aff9ba04-0122-4854-bd0b-8649511656a4" providerId="ADAL" clId="{A94099CD-E66D-4C94-93E3-EC9C94888AEB}" dt="2022-04-15T17:12:52.726" v="52"/>
          <ac:picMkLst>
            <pc:docMk/>
            <pc:sldMk cId="2338863329" sldId="274"/>
            <ac:picMk id="5" creationId="{779BDBC3-A0AC-4168-8BBC-76401F0D2F61}"/>
          </ac:picMkLst>
        </pc:picChg>
        <pc:picChg chg="add del mod">
          <ac:chgData name="Gonzalez, Zachary" userId="aff9ba04-0122-4854-bd0b-8649511656a4" providerId="ADAL" clId="{A94099CD-E66D-4C94-93E3-EC9C94888AEB}" dt="2022-04-15T17:13:06.163" v="53"/>
          <ac:picMkLst>
            <pc:docMk/>
            <pc:sldMk cId="2338863329" sldId="274"/>
            <ac:picMk id="6" creationId="{598B93F7-036F-4279-8F15-BCA13644C835}"/>
          </ac:picMkLst>
        </pc:picChg>
        <pc:picChg chg="add mod">
          <ac:chgData name="Gonzalez, Zachary" userId="aff9ba04-0122-4854-bd0b-8649511656a4" providerId="ADAL" clId="{A94099CD-E66D-4C94-93E3-EC9C94888AEB}" dt="2022-04-15T17:13:06.163" v="53"/>
          <ac:picMkLst>
            <pc:docMk/>
            <pc:sldMk cId="2338863329" sldId="274"/>
            <ac:picMk id="7" creationId="{FDBB8E19-80BE-4A6A-BC07-6C6AB25EE5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6.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17.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hyperlink" Target="https://dig8ital.com/resources/library/poor-application-security-can-increase-costs-by-300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latin typeface="Times New Roman" panose="02020603050405020304" pitchFamily="18" charset="0"/>
                <a:cs typeface="Times New Roman" panose="02020603050405020304" pitchFamily="18" charset="0"/>
              </a:rPr>
              <a:t>Green Pace</a:t>
            </a:r>
            <a:endParaRPr dirty="0">
              <a:latin typeface="Times New Roman" panose="02020603050405020304" pitchFamily="18" charset="0"/>
              <a:cs typeface="Times New Roman" panose="02020603050405020304" pitchFamily="18" charset="0"/>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dirty="0">
                <a:latin typeface="Times New Roman" panose="02020603050405020304" pitchFamily="18" charset="0"/>
                <a:cs typeface="Times New Roman" panose="02020603050405020304" pitchFamily="18" charset="0"/>
              </a:rPr>
              <a:t>Security Policy Presentation</a:t>
            </a:r>
            <a:endParaRPr dirty="0">
              <a:latin typeface="Times New Roman" panose="02020603050405020304" pitchFamily="18" charset="0"/>
              <a:cs typeface="Times New Roman" panose="02020603050405020304" pitchFamily="18" charset="0"/>
            </a:endParaRPr>
          </a:p>
          <a:p>
            <a:pPr marL="0" lvl="0" indent="0" algn="l" rtl="0">
              <a:lnSpc>
                <a:spcPct val="70000"/>
              </a:lnSpc>
              <a:spcBef>
                <a:spcPts val="1000"/>
              </a:spcBef>
              <a:spcAft>
                <a:spcPts val="0"/>
              </a:spcAft>
              <a:buClr>
                <a:schemeClr val="lt1"/>
              </a:buClr>
              <a:buSzPts val="1850"/>
              <a:buNone/>
            </a:pPr>
            <a:r>
              <a:rPr lang="en-US" dirty="0">
                <a:latin typeface="Times New Roman" panose="02020603050405020304" pitchFamily="18" charset="0"/>
                <a:cs typeface="Times New Roman" panose="02020603050405020304" pitchFamily="18" charset="0"/>
              </a:rPr>
              <a:t>Developer: </a:t>
            </a:r>
            <a:r>
              <a:rPr lang="en-US" i="1" dirty="0">
                <a:latin typeface="Times New Roman" panose="02020603050405020304" pitchFamily="18" charset="0"/>
                <a:cs typeface="Times New Roman" panose="02020603050405020304" pitchFamily="18" charset="0"/>
              </a:rPr>
              <a:t>Zachary Gonzalez</a:t>
            </a:r>
          </a:p>
          <a:p>
            <a:pPr marL="0" lvl="0" indent="0" algn="l" rtl="0">
              <a:lnSpc>
                <a:spcPct val="70000"/>
              </a:lnSpc>
              <a:spcBef>
                <a:spcPts val="1000"/>
              </a:spcBef>
              <a:spcAft>
                <a:spcPts val="0"/>
              </a:spcAft>
              <a:buClr>
                <a:schemeClr val="lt1"/>
              </a:buClr>
              <a:buSzPts val="1850"/>
              <a:buNone/>
            </a:pPr>
            <a:endParaRPr lang="en-US"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47B16FBD-B947-4A94-9AEE-5650C84987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27"/>
    </mc:Choice>
    <mc:Fallback>
      <p:transition spd="slow" advTm="8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D326-98F8-BA9C-7D8E-E5E255C3853E}"/>
              </a:ext>
            </a:extLst>
          </p:cNvPr>
          <p:cNvSpPr>
            <a:spLocks noGrp="1"/>
          </p:cNvSpPr>
          <p:nvPr>
            <p:ph type="title"/>
          </p:nvPr>
        </p:nvSpPr>
        <p:spPr/>
        <p:txBody>
          <a:bodyPr/>
          <a:lstStyle/>
          <a:p>
            <a:r>
              <a:rPr lang="en-US" dirty="0"/>
              <a:t>Unit Testing (Test 3)</a:t>
            </a:r>
          </a:p>
        </p:txBody>
      </p:sp>
      <p:sp>
        <p:nvSpPr>
          <p:cNvPr id="3" name="Text Placeholder 2">
            <a:extLst>
              <a:ext uri="{FF2B5EF4-FFF2-40B4-BE49-F238E27FC236}">
                <a16:creationId xmlns:a16="http://schemas.microsoft.com/office/drawing/2014/main" id="{21BC5A3A-3CB1-B083-8A2C-C16E39DD6608}"/>
              </a:ext>
            </a:extLst>
          </p:cNvPr>
          <p:cNvSpPr>
            <a:spLocks noGrp="1"/>
          </p:cNvSpPr>
          <p:nvPr>
            <p:ph type="body" idx="1"/>
          </p:nvPr>
        </p:nvSpPr>
        <p:spPr/>
        <p:txBody>
          <a:bodyPr/>
          <a:lstStyle/>
          <a:p>
            <a:pPr marL="114300" indent="0" algn="ctr">
              <a:buNone/>
            </a:pPr>
            <a:r>
              <a:rPr lang="en-US" dirty="0"/>
              <a:t>Test 3 – Assert Container Has Increased/Decreased in Size</a:t>
            </a:r>
          </a:p>
        </p:txBody>
      </p:sp>
      <p:pic>
        <p:nvPicPr>
          <p:cNvPr id="4" name="Picture 4" descr="Text&#10;&#10;Description automatically generated">
            <a:extLst>
              <a:ext uri="{FF2B5EF4-FFF2-40B4-BE49-F238E27FC236}">
                <a16:creationId xmlns:a16="http://schemas.microsoft.com/office/drawing/2014/main" id="{A099AAE6-92D4-249A-CFC0-D72B80EA44E9}"/>
              </a:ext>
            </a:extLst>
          </p:cNvPr>
          <p:cNvPicPr>
            <a:picLocks noChangeAspect="1"/>
          </p:cNvPicPr>
          <p:nvPr/>
        </p:nvPicPr>
        <p:blipFill>
          <a:blip r:embed="rId4"/>
          <a:stretch>
            <a:fillRect/>
          </a:stretch>
        </p:blipFill>
        <p:spPr>
          <a:xfrm>
            <a:off x="4218953" y="3060551"/>
            <a:ext cx="3754094" cy="3156918"/>
          </a:xfrm>
          <a:prstGeom prst="rect">
            <a:avLst/>
          </a:prstGeom>
        </p:spPr>
      </p:pic>
      <p:pic>
        <p:nvPicPr>
          <p:cNvPr id="5" name="Audio 4">
            <a:hlinkClick r:id="" action="ppaction://media"/>
            <a:extLst>
              <a:ext uri="{FF2B5EF4-FFF2-40B4-BE49-F238E27FC236}">
                <a16:creationId xmlns:a16="http://schemas.microsoft.com/office/drawing/2014/main" id="{EAD7E6D7-6337-41C3-86AC-18635ADFF8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8788655"/>
      </p:ext>
    </p:extLst>
  </p:cSld>
  <p:clrMapOvr>
    <a:masterClrMapping/>
  </p:clrMapOvr>
  <p:transition spd="slow" advTm="1127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53C8-DB91-BC9F-7770-21DA1D661709}"/>
              </a:ext>
            </a:extLst>
          </p:cNvPr>
          <p:cNvSpPr>
            <a:spLocks noGrp="1"/>
          </p:cNvSpPr>
          <p:nvPr>
            <p:ph type="title"/>
          </p:nvPr>
        </p:nvSpPr>
        <p:spPr/>
        <p:txBody>
          <a:bodyPr/>
          <a:lstStyle/>
          <a:p>
            <a:r>
              <a:rPr lang="en-US" dirty="0"/>
              <a:t>Unit Testing (Test 4)</a:t>
            </a:r>
          </a:p>
        </p:txBody>
      </p:sp>
      <p:sp>
        <p:nvSpPr>
          <p:cNvPr id="3" name="Text Placeholder 2">
            <a:extLst>
              <a:ext uri="{FF2B5EF4-FFF2-40B4-BE49-F238E27FC236}">
                <a16:creationId xmlns:a16="http://schemas.microsoft.com/office/drawing/2014/main" id="{803A1F8D-FAEC-63FC-B874-9DB0E386471F}"/>
              </a:ext>
            </a:extLst>
          </p:cNvPr>
          <p:cNvSpPr>
            <a:spLocks noGrp="1"/>
          </p:cNvSpPr>
          <p:nvPr>
            <p:ph type="body" idx="1"/>
          </p:nvPr>
        </p:nvSpPr>
        <p:spPr/>
        <p:txBody>
          <a:bodyPr/>
          <a:lstStyle/>
          <a:p>
            <a:pPr marL="114300" indent="0" algn="ctr">
              <a:buNone/>
            </a:pPr>
            <a:r>
              <a:rPr lang="en-US" dirty="0"/>
              <a:t>Test 4 – Assert Collection Has Been Resized to 0</a:t>
            </a:r>
          </a:p>
        </p:txBody>
      </p:sp>
      <p:pic>
        <p:nvPicPr>
          <p:cNvPr id="4" name="Picture 4" descr="Text&#10;&#10;Description automatically generated">
            <a:extLst>
              <a:ext uri="{FF2B5EF4-FFF2-40B4-BE49-F238E27FC236}">
                <a16:creationId xmlns:a16="http://schemas.microsoft.com/office/drawing/2014/main" id="{AE515B73-3FA1-23B2-6B3B-DA35F15B45CE}"/>
              </a:ext>
            </a:extLst>
          </p:cNvPr>
          <p:cNvPicPr>
            <a:picLocks noChangeAspect="1"/>
          </p:cNvPicPr>
          <p:nvPr/>
        </p:nvPicPr>
        <p:blipFill>
          <a:blip r:embed="rId4"/>
          <a:stretch>
            <a:fillRect/>
          </a:stretch>
        </p:blipFill>
        <p:spPr>
          <a:xfrm>
            <a:off x="4058129" y="3370561"/>
            <a:ext cx="4075742" cy="1667681"/>
          </a:xfrm>
          <a:prstGeom prst="rect">
            <a:avLst/>
          </a:prstGeom>
        </p:spPr>
      </p:pic>
      <p:pic>
        <p:nvPicPr>
          <p:cNvPr id="5" name="Audio 4">
            <a:hlinkClick r:id="" action="ppaction://media"/>
            <a:extLst>
              <a:ext uri="{FF2B5EF4-FFF2-40B4-BE49-F238E27FC236}">
                <a16:creationId xmlns:a16="http://schemas.microsoft.com/office/drawing/2014/main" id="{6FB833CB-217A-4A31-BCB5-052FEA20C6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7080072"/>
      </p:ext>
    </p:extLst>
  </p:cSld>
  <p:clrMapOvr>
    <a:masterClrMapping/>
  </p:clrMapOvr>
  <p:transition spd="slow" advTm="97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EC-C622-8A46-F52B-B0144DADA805}"/>
              </a:ext>
            </a:extLst>
          </p:cNvPr>
          <p:cNvSpPr>
            <a:spLocks noGrp="1"/>
          </p:cNvSpPr>
          <p:nvPr>
            <p:ph type="title"/>
          </p:nvPr>
        </p:nvSpPr>
        <p:spPr/>
        <p:txBody>
          <a:bodyPr/>
          <a:lstStyle/>
          <a:p>
            <a:r>
              <a:rPr lang="en-US" dirty="0"/>
              <a:t>Unit Testing (Test 5)</a:t>
            </a:r>
          </a:p>
        </p:txBody>
      </p:sp>
      <p:sp>
        <p:nvSpPr>
          <p:cNvPr id="3" name="Text Placeholder 2">
            <a:extLst>
              <a:ext uri="{FF2B5EF4-FFF2-40B4-BE49-F238E27FC236}">
                <a16:creationId xmlns:a16="http://schemas.microsoft.com/office/drawing/2014/main" id="{DDAF9D72-DF68-E964-0B47-3C509599A362}"/>
              </a:ext>
            </a:extLst>
          </p:cNvPr>
          <p:cNvSpPr>
            <a:spLocks noGrp="1"/>
          </p:cNvSpPr>
          <p:nvPr>
            <p:ph type="body" idx="1"/>
          </p:nvPr>
        </p:nvSpPr>
        <p:spPr/>
        <p:txBody>
          <a:bodyPr/>
          <a:lstStyle/>
          <a:p>
            <a:pPr algn="ctr">
              <a:buNone/>
            </a:pPr>
            <a:r>
              <a:rPr lang="en-US" dirty="0"/>
              <a:t>Test 5 – Assert Collection Has Been Erased</a:t>
            </a:r>
          </a:p>
        </p:txBody>
      </p:sp>
      <p:pic>
        <p:nvPicPr>
          <p:cNvPr id="4" name="Picture 4" descr="Text&#10;&#10;Description automatically generated">
            <a:extLst>
              <a:ext uri="{FF2B5EF4-FFF2-40B4-BE49-F238E27FC236}">
                <a16:creationId xmlns:a16="http://schemas.microsoft.com/office/drawing/2014/main" id="{188D8456-51BF-0636-D49A-750C340549B5}"/>
              </a:ext>
            </a:extLst>
          </p:cNvPr>
          <p:cNvPicPr>
            <a:picLocks noChangeAspect="1"/>
          </p:cNvPicPr>
          <p:nvPr/>
        </p:nvPicPr>
        <p:blipFill>
          <a:blip r:embed="rId4"/>
          <a:stretch>
            <a:fillRect/>
          </a:stretch>
        </p:blipFill>
        <p:spPr>
          <a:xfrm>
            <a:off x="3904963" y="3406823"/>
            <a:ext cx="4382074" cy="1598986"/>
          </a:xfrm>
          <a:prstGeom prst="rect">
            <a:avLst/>
          </a:prstGeom>
        </p:spPr>
      </p:pic>
      <p:pic>
        <p:nvPicPr>
          <p:cNvPr id="5" name="Audio 4">
            <a:hlinkClick r:id="" action="ppaction://media"/>
            <a:extLst>
              <a:ext uri="{FF2B5EF4-FFF2-40B4-BE49-F238E27FC236}">
                <a16:creationId xmlns:a16="http://schemas.microsoft.com/office/drawing/2014/main" id="{C2CBE186-2074-4E0F-9383-372C28B99E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31262028"/>
      </p:ext>
    </p:extLst>
  </p:cSld>
  <p:clrMapOvr>
    <a:masterClrMapping/>
  </p:clrMapOvr>
  <p:transition spd="slow" advTm="1106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AUTOMATION SUMMARY</a:t>
            </a:r>
            <a:endParaRPr dirty="0">
              <a:latin typeface="Times New Roman" panose="02020603050405020304" pitchFamily="18" charset="0"/>
              <a:cs typeface="Times New Roman" panose="02020603050405020304" pitchFamily="18" charset="0"/>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2544BA-CA04-4DDF-838D-6995EADD64F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522">
        <p159:morph option="byObject"/>
      </p:transition>
    </mc:Choice>
    <mc:Fallback>
      <p:transition spd="slow" advTm="155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TOOLS</a:t>
            </a:r>
            <a:endParaRPr dirty="0">
              <a:latin typeface="Times New Roman" panose="02020603050405020304" pitchFamily="18" charset="0"/>
              <a:cs typeface="Times New Roman" panose="02020603050405020304" pitchFamily="18" charset="0"/>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lang="en-US" dirty="0" err="1">
                <a:latin typeface="Times New Roman"/>
                <a:cs typeface="Times New Roman"/>
              </a:rPr>
              <a:t>DevSecOps</a:t>
            </a:r>
            <a:r>
              <a:rPr lang="en-US" dirty="0">
                <a:latin typeface="Times New Roman"/>
                <a:cs typeface="Times New Roman"/>
              </a:rPr>
              <a:t> – Development, Security, Operation</a:t>
            </a:r>
            <a:endParaRPr lang="en-US" dirty="0" err="1">
              <a:latin typeface="Times New Roman" panose="02020603050405020304" pitchFamily="18" charset="0"/>
              <a:cs typeface="Times New Roman" panose="02020603050405020304" pitchFamily="18" charset="0"/>
            </a:endParaRPr>
          </a:p>
          <a:p>
            <a:pPr marL="685800" lvl="1" indent="-228600">
              <a:spcBef>
                <a:spcPts val="0"/>
              </a:spcBef>
              <a:buSzPts val="2000"/>
            </a:pPr>
            <a:endParaRPr lang="en-US" dirty="0">
              <a:latin typeface="Times New Roman"/>
              <a:cs typeface="Times New Roman"/>
            </a:endParaRPr>
          </a:p>
          <a:p>
            <a:pPr marL="685800" lvl="1" indent="-228600">
              <a:spcBef>
                <a:spcPts val="0"/>
              </a:spcBef>
              <a:buSzPts val="2000"/>
            </a:pPr>
            <a:endParaRPr lang="en-US" dirty="0">
              <a:latin typeface="Times New Roman"/>
              <a:cs typeface="Times New Roman"/>
            </a:endParaRPr>
          </a:p>
          <a:p>
            <a:pPr marL="685800" lvl="1" indent="-228600">
              <a:spcBef>
                <a:spcPts val="0"/>
              </a:spcBef>
              <a:buSzPts val="2000"/>
            </a:pPr>
            <a:endParaRPr lang="en-US" dirty="0">
              <a:latin typeface="Times New Roman"/>
              <a:cs typeface="Times New Roman"/>
            </a:endParaRPr>
          </a:p>
          <a:p>
            <a:pPr marL="685800" lvl="1" indent="-228600">
              <a:buSzPts val="2000"/>
            </a:pPr>
            <a:r>
              <a:rPr lang="en-US" dirty="0">
                <a:latin typeface="Times New Roman"/>
                <a:cs typeface="Times New Roman"/>
              </a:rPr>
              <a:t>Tools:</a:t>
            </a:r>
            <a:endParaRPr lang="en-US" sz="1600" dirty="0">
              <a:latin typeface="Times New Roman" panose="02020603050405020304" pitchFamily="18" charset="0"/>
              <a:cs typeface="Times New Roman" panose="02020603050405020304" pitchFamily="18" charset="0"/>
            </a:endParaRPr>
          </a:p>
          <a:p>
            <a:pPr marL="1143000" lvl="2" indent="-228600" algn="l">
              <a:lnSpc>
                <a:spcPct val="90000"/>
              </a:lnSpc>
              <a:spcBef>
                <a:spcPts val="500"/>
              </a:spcBef>
              <a:spcAft>
                <a:spcPts val="0"/>
              </a:spcAft>
              <a:buClr>
                <a:schemeClr val="lt1"/>
              </a:buClr>
              <a:buSzPts val="2000"/>
              <a:buChar char="•"/>
            </a:pPr>
            <a:r>
              <a:rPr lang="en-US" dirty="0">
                <a:latin typeface="Times New Roman"/>
                <a:cs typeface="Times New Roman"/>
              </a:rPr>
              <a:t>OWASP</a:t>
            </a:r>
            <a:endParaRPr lang="en-US" dirty="0">
              <a:latin typeface="Times New Roman" panose="02020603050405020304" pitchFamily="18" charset="0"/>
              <a:cs typeface="Times New Roman" panose="02020603050405020304" pitchFamily="18" charset="0"/>
            </a:endParaRPr>
          </a:p>
          <a:p>
            <a:pPr marL="1143000" lvl="2" indent="-228600">
              <a:buSzPts val="2000"/>
            </a:pPr>
            <a:r>
              <a:rPr lang="en-US" dirty="0" err="1">
                <a:latin typeface="Times New Roman"/>
                <a:cs typeface="Times New Roman"/>
              </a:rPr>
              <a:t>ClangTidy</a:t>
            </a:r>
          </a:p>
          <a:p>
            <a:pPr marL="1143000" lvl="2" indent="-228600">
              <a:buSzPts val="2000"/>
            </a:pPr>
            <a:r>
              <a:rPr lang="en-US" dirty="0" err="1">
                <a:latin typeface="Times New Roman"/>
                <a:cs typeface="Times New Roman"/>
              </a:rPr>
              <a:t>Cppcheck</a:t>
            </a:r>
          </a:p>
          <a:p>
            <a:pPr marL="1143000" lvl="2" indent="-228600">
              <a:buSzPts val="2000"/>
            </a:pPr>
            <a:r>
              <a:rPr lang="en-US" dirty="0" err="1">
                <a:latin typeface="Times New Roman"/>
                <a:cs typeface="Times New Roman"/>
              </a:rPr>
              <a:t>Parasoft</a:t>
            </a:r>
          </a:p>
          <a:p>
            <a:pPr marL="1143000" lvl="2" indent="-228600">
              <a:buSzPts val="2000"/>
            </a:pPr>
            <a:r>
              <a:rPr lang="en-US" dirty="0">
                <a:latin typeface="Times New Roman"/>
                <a:cs typeface="Times New Roman"/>
              </a:rPr>
              <a:t>Coverity</a:t>
            </a:r>
            <a:endParaRPr lang="en-US" dirty="0">
              <a:latin typeface="Times New Roman" panose="02020603050405020304" pitchFamily="18" charset="0"/>
              <a:cs typeface="Times New Roman" panose="02020603050405020304" pitchFamily="18" charset="0"/>
            </a:endParaRPr>
          </a:p>
          <a:p>
            <a:pPr marL="1143000" lvl="2" indent="-228600">
              <a:buSzPts val="2000"/>
            </a:pPr>
            <a:r>
              <a:rPr lang="en-US" dirty="0">
                <a:latin typeface="Times New Roman"/>
                <a:cs typeface="Times New Roman"/>
              </a:rPr>
              <a:t>Jenkins</a:t>
            </a:r>
            <a:endParaRPr lang="en-US" dirty="0">
              <a:latin typeface="Times New Roman" panose="02020603050405020304" pitchFamily="18" charset="0"/>
              <a:cs typeface="Times New Roman" panose="02020603050405020304" pitchFamily="18" charset="0"/>
            </a:endParaRPr>
          </a:p>
          <a:p>
            <a:pPr marL="1143000" lvl="2" indent="-228600">
              <a:buSzPts val="2000"/>
            </a:pPr>
            <a:r>
              <a:rPr lang="en-US" dirty="0">
                <a:latin typeface="Times New Roman"/>
                <a:cs typeface="Times New Roman"/>
              </a:rPr>
              <a:t>Gitlab</a:t>
            </a:r>
          </a:p>
          <a:p>
            <a:pPr marL="1143000" lvl="2" indent="-228600">
              <a:buSzPts val="2000"/>
            </a:pPr>
            <a:endParaRPr lang="en-US" dirty="0">
              <a:latin typeface="Times New Roman" panose="02020603050405020304" pitchFamily="18" charset="0"/>
              <a:cs typeface="Times New Roman" panose="02020603050405020304" pitchFamily="18"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2" descr="A picture containing text, clipart&#10;&#10;Description automatically generated">
            <a:extLst>
              <a:ext uri="{FF2B5EF4-FFF2-40B4-BE49-F238E27FC236}">
                <a16:creationId xmlns:a16="http://schemas.microsoft.com/office/drawing/2014/main" id="{B1B3E657-5306-E837-A815-85971A8953F0}"/>
              </a:ext>
            </a:extLst>
          </p:cNvPr>
          <p:cNvPicPr>
            <a:picLocks noChangeAspect="1"/>
          </p:cNvPicPr>
          <p:nvPr/>
        </p:nvPicPr>
        <p:blipFill>
          <a:blip r:embed="rId7"/>
          <a:stretch>
            <a:fillRect/>
          </a:stretch>
        </p:blipFill>
        <p:spPr>
          <a:xfrm>
            <a:off x="7203222" y="3134755"/>
            <a:ext cx="2143125" cy="2143125"/>
          </a:xfrm>
          <a:prstGeom prst="rect">
            <a:avLst/>
          </a:prstGeom>
        </p:spPr>
      </p:pic>
      <p:pic>
        <p:nvPicPr>
          <p:cNvPr id="4" name="Audio 3">
            <a:hlinkClick r:id="" action="ppaction://media"/>
            <a:extLst>
              <a:ext uri="{FF2B5EF4-FFF2-40B4-BE49-F238E27FC236}">
                <a16:creationId xmlns:a16="http://schemas.microsoft.com/office/drawing/2014/main" id="{68576B4A-C679-4D7E-95E2-1D466D8282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p:transition spd="slow" advTm="2237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RISKS AND BENEFITS</a:t>
            </a:r>
            <a:endParaRPr dirty="0">
              <a:latin typeface="Times New Roman" panose="02020603050405020304" pitchFamily="18" charset="0"/>
              <a:cs typeface="Times New Roman" panose="02020603050405020304" pitchFamily="18" charset="0"/>
            </a:endParaRPr>
          </a:p>
        </p:txBody>
      </p:sp>
      <p:sp>
        <p:nvSpPr>
          <p:cNvPr id="217" name="Google Shape;217;p11"/>
          <p:cNvSpPr txBox="1">
            <a:spLocks noGrp="1"/>
          </p:cNvSpPr>
          <p:nvPr>
            <p:ph type="body" idx="1"/>
          </p:nvPr>
        </p:nvSpPr>
        <p:spPr>
          <a:xfrm>
            <a:off x="743237" y="2171585"/>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latin typeface="Times New Roman"/>
                <a:cs typeface="Times New Roman"/>
              </a:rPr>
              <a:t>Essential to Test Early</a:t>
            </a:r>
            <a:endParaRPr lang="en-US" sz="2000" dirty="0">
              <a:latin typeface="Times New Roman" panose="02020603050405020304" pitchFamily="18" charset="0"/>
              <a:cs typeface="Times New Roman" panose="02020603050405020304" pitchFamily="18" charset="0"/>
            </a:endParaRP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r>
              <a:rPr lang="en-US" sz="2000" dirty="0">
                <a:latin typeface="Times New Roman"/>
                <a:cs typeface="Times New Roman"/>
              </a:rPr>
              <a:t>Potential for Hidden Flaws</a:t>
            </a:r>
            <a:endParaRPr lang="en-US" sz="2000" dirty="0">
              <a:latin typeface="Times New Roman" panose="02020603050405020304" pitchFamily="18" charset="0"/>
              <a:cs typeface="Times New Roman" panose="02020603050405020304" pitchFamily="18" charset="0"/>
            </a:endParaRP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r>
              <a:rPr lang="en-US" sz="2000" dirty="0">
                <a:latin typeface="Times New Roman"/>
                <a:cs typeface="Times New Roman"/>
              </a:rPr>
              <a:t>Costs Could Increase by 3000% (Dig8al, n.d.)</a:t>
            </a: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endParaRPr lang="en-US" sz="2000" dirty="0">
              <a:latin typeface="Times New Roman"/>
              <a:cs typeface="Times New Roman"/>
            </a:endParaRPr>
          </a:p>
          <a:p>
            <a:pPr marL="228600" indent="-228600">
              <a:spcBef>
                <a:spcPts val="0"/>
              </a:spcBef>
              <a:buSzPts val="2000"/>
            </a:pPr>
            <a:r>
              <a:rPr lang="en-US" sz="2000" dirty="0">
                <a:latin typeface="Times New Roman"/>
                <a:cs typeface="Times New Roman"/>
              </a:rPr>
              <a:t>Sony Lost ≈$171 Million Due to PSN Breach (Martinez, 2011)</a:t>
            </a:r>
            <a:endParaRPr lang="en-US" sz="2000" dirty="0">
              <a:latin typeface="Times New Roman"/>
              <a:cs typeface="Times New Roman" panose="02020603050405020304" pitchFamily="18"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4" descr="A picture containing diagram&#10;&#10;Description automatically generated">
            <a:extLst>
              <a:ext uri="{FF2B5EF4-FFF2-40B4-BE49-F238E27FC236}">
                <a16:creationId xmlns:a16="http://schemas.microsoft.com/office/drawing/2014/main" id="{E78B77F7-D6B0-A2C7-EEC1-AF1538B98C49}"/>
              </a:ext>
            </a:extLst>
          </p:cNvPr>
          <p:cNvPicPr>
            <a:picLocks noChangeAspect="1"/>
          </p:cNvPicPr>
          <p:nvPr/>
        </p:nvPicPr>
        <p:blipFill>
          <a:blip r:embed="rId7"/>
          <a:stretch>
            <a:fillRect/>
          </a:stretch>
        </p:blipFill>
        <p:spPr>
          <a:xfrm>
            <a:off x="7200900" y="2381750"/>
            <a:ext cx="4002156" cy="2090357"/>
          </a:xfrm>
          <a:prstGeom prst="rect">
            <a:avLst/>
          </a:prstGeom>
        </p:spPr>
      </p:pic>
      <p:pic>
        <p:nvPicPr>
          <p:cNvPr id="12" name="Audio 11">
            <a:hlinkClick r:id="" action="ppaction://media"/>
            <a:extLst>
              <a:ext uri="{FF2B5EF4-FFF2-40B4-BE49-F238E27FC236}">
                <a16:creationId xmlns:a16="http://schemas.microsoft.com/office/drawing/2014/main" id="{EC5BB747-A2E8-4D66-9964-FBDBCDCBB2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p:transition spd="slow" advTm="3672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RECOMMENDATIONS</a:t>
            </a:r>
            <a:endParaRPr dirty="0">
              <a:latin typeface="Times New Roman" panose="02020603050405020304" pitchFamily="18" charset="0"/>
              <a:cs typeface="Times New Roman" panose="02020603050405020304" pitchFamily="18" charset="0"/>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a:latin typeface="Times New Roman"/>
                <a:cs typeface="Times New Roman"/>
              </a:rPr>
              <a:t>Gaps:</a:t>
            </a:r>
          </a:p>
          <a:p>
            <a:pPr marL="1143000" lvl="2" indent="-228600">
              <a:spcBef>
                <a:spcPts val="0"/>
              </a:spcBef>
            </a:pPr>
            <a:r>
              <a:rPr lang="en-US" dirty="0">
                <a:latin typeface="Times New Roman"/>
                <a:cs typeface="Times New Roman"/>
              </a:rPr>
              <a:t>Identify ASAP</a:t>
            </a:r>
          </a:p>
          <a:p>
            <a:pPr marL="1143000" lvl="2" indent="-228600">
              <a:spcBef>
                <a:spcPts val="0"/>
              </a:spcBef>
            </a:pPr>
            <a:r>
              <a:rPr lang="en-US" dirty="0">
                <a:latin typeface="Times New Roman"/>
                <a:cs typeface="Times New Roman"/>
              </a:rPr>
              <a:t>Monitor for Threats</a:t>
            </a:r>
            <a:endParaRPr lang="en-US" dirty="0">
              <a:latin typeface="Times New Roman" panose="02020603050405020304" pitchFamily="18" charset="0"/>
              <a:cs typeface="Times New Roman" panose="02020603050405020304" pitchFamily="18" charset="0"/>
            </a:endParaRPr>
          </a:p>
          <a:p>
            <a:pPr marL="1143000" lvl="2" indent="-228600">
              <a:spcBef>
                <a:spcPts val="0"/>
              </a:spcBef>
            </a:pPr>
            <a:r>
              <a:rPr lang="en-US" dirty="0">
                <a:latin typeface="Times New Roman"/>
                <a:cs typeface="Times New Roman"/>
              </a:rPr>
              <a:t>Plan Ahead</a:t>
            </a:r>
            <a:endParaRPr lang="en-US" dirty="0">
              <a:latin typeface="Times New Roman" panose="02020603050405020304" pitchFamily="18" charset="0"/>
              <a:cs typeface="Times New Roman" panose="02020603050405020304" pitchFamily="18" charset="0"/>
            </a:endParaRPr>
          </a:p>
          <a:p>
            <a:pPr marL="914400" lvl="2" indent="0">
              <a:spcBef>
                <a:spcPts val="0"/>
              </a:spcBef>
              <a:buNone/>
            </a:pPr>
            <a:endParaRPr lang="en-US" dirty="0">
              <a:latin typeface="Times New Roman" panose="02020603050405020304" pitchFamily="18" charset="0"/>
              <a:cs typeface="Times New Roman" panose="02020603050405020304" pitchFamily="18" charset="0"/>
            </a:endParaRPr>
          </a:p>
          <a:p>
            <a:pPr marL="914400" lvl="2" indent="0">
              <a:spcBef>
                <a:spcPts val="0"/>
              </a:spcBef>
              <a:buNone/>
            </a:pPr>
            <a:r>
              <a:rPr lang="en-US" dirty="0">
                <a:latin typeface="Times New Roman"/>
                <a:cs typeface="Times New Roman"/>
              </a:rPr>
              <a:t>Recommendations:</a:t>
            </a:r>
          </a:p>
          <a:p>
            <a:pPr marL="1143000" lvl="2" indent="-228600">
              <a:spcBef>
                <a:spcPts val="0"/>
              </a:spcBef>
            </a:pPr>
            <a:r>
              <a:rPr lang="en-US" dirty="0">
                <a:latin typeface="Times New Roman"/>
                <a:cs typeface="Times New Roman"/>
              </a:rPr>
              <a:t>Adhere to Standards and Principles</a:t>
            </a:r>
          </a:p>
          <a:p>
            <a:pPr marL="1143000" lvl="2" indent="-228600">
              <a:spcBef>
                <a:spcPts val="0"/>
              </a:spcBef>
            </a:pPr>
            <a:r>
              <a:rPr lang="en-US" dirty="0">
                <a:latin typeface="Times New Roman"/>
                <a:cs typeface="Times New Roman"/>
              </a:rPr>
              <a:t>Implement </a:t>
            </a:r>
            <a:r>
              <a:rPr lang="en-US" dirty="0" err="1">
                <a:latin typeface="Times New Roman"/>
                <a:cs typeface="Times New Roman"/>
              </a:rPr>
              <a:t>DiD</a:t>
            </a:r>
            <a:r>
              <a:rPr lang="en-US" dirty="0">
                <a:latin typeface="Times New Roman"/>
                <a:cs typeface="Times New Roman"/>
              </a:rPr>
              <a:t> Model</a:t>
            </a:r>
            <a:endParaRPr lang="en-US" dirty="0">
              <a:latin typeface="Times New Roman" panose="02020603050405020304" pitchFamily="18" charset="0"/>
              <a:cs typeface="Times New Roman" panose="02020603050405020304" pitchFamily="18" charset="0"/>
            </a:endParaRPr>
          </a:p>
          <a:p>
            <a:pPr marL="1143000" lvl="2" indent="-228600">
              <a:spcBef>
                <a:spcPts val="0"/>
              </a:spcBef>
            </a:pPr>
            <a:r>
              <a:rPr lang="en-US" dirty="0">
                <a:latin typeface="Times New Roman"/>
                <a:cs typeface="Times New Roman"/>
              </a:rPr>
              <a:t>Utilize Encryption, Triple-A Policies</a:t>
            </a:r>
            <a:endParaRPr lang="en-US" dirty="0">
              <a:latin typeface="Times New Roman" panose="02020603050405020304" pitchFamily="18" charset="0"/>
              <a:cs typeface="Times New Roman" panose="02020603050405020304" pitchFamily="18" charset="0"/>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2" descr="Timeline&#10;&#10;Description automatically generated">
            <a:extLst>
              <a:ext uri="{FF2B5EF4-FFF2-40B4-BE49-F238E27FC236}">
                <a16:creationId xmlns:a16="http://schemas.microsoft.com/office/drawing/2014/main" id="{42AE089A-C6E9-CC89-C896-C5840F6FBCCC}"/>
              </a:ext>
            </a:extLst>
          </p:cNvPr>
          <p:cNvPicPr>
            <a:picLocks noChangeAspect="1"/>
          </p:cNvPicPr>
          <p:nvPr/>
        </p:nvPicPr>
        <p:blipFill>
          <a:blip r:embed="rId7"/>
          <a:stretch>
            <a:fillRect/>
          </a:stretch>
        </p:blipFill>
        <p:spPr>
          <a:xfrm>
            <a:off x="7202045" y="2510990"/>
            <a:ext cx="3778526" cy="1837977"/>
          </a:xfrm>
          <a:prstGeom prst="rect">
            <a:avLst/>
          </a:prstGeom>
        </p:spPr>
      </p:pic>
      <p:pic>
        <p:nvPicPr>
          <p:cNvPr id="3" name="Audio 2">
            <a:hlinkClick r:id="" action="ppaction://media"/>
            <a:extLst>
              <a:ext uri="{FF2B5EF4-FFF2-40B4-BE49-F238E27FC236}">
                <a16:creationId xmlns:a16="http://schemas.microsoft.com/office/drawing/2014/main" id="{CAFC0BC1-D02F-4FE8-9627-2AC1FB7773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p:transition spd="slow" advTm="2123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CONCLUSIONS</a:t>
            </a:r>
            <a:endParaRPr dirty="0">
              <a:latin typeface="Times New Roman" panose="02020603050405020304" pitchFamily="18" charset="0"/>
              <a:cs typeface="Times New Roman" panose="02020603050405020304" pitchFamily="18" charset="0"/>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latin typeface="Times New Roman"/>
                <a:cs typeface="Times New Roman"/>
              </a:rPr>
              <a:t>Utilize </a:t>
            </a:r>
            <a:r>
              <a:rPr lang="en-US" dirty="0" err="1">
                <a:latin typeface="Times New Roman"/>
                <a:cs typeface="Times New Roman"/>
              </a:rPr>
              <a:t>DiD</a:t>
            </a:r>
          </a:p>
          <a:p>
            <a:pPr marL="228600" indent="-228600">
              <a:spcBef>
                <a:spcPts val="0"/>
              </a:spcBef>
              <a:buSzPts val="2200"/>
            </a:pPr>
            <a:endParaRPr lang="en-US" dirty="0">
              <a:latin typeface="Times New Roman"/>
              <a:cs typeface="Times New Roman"/>
            </a:endParaRPr>
          </a:p>
          <a:p>
            <a:pPr marL="228600" lvl="0" indent="-228600" algn="l">
              <a:lnSpc>
                <a:spcPct val="90000"/>
              </a:lnSpc>
              <a:spcBef>
                <a:spcPts val="0"/>
              </a:spcBef>
              <a:spcAft>
                <a:spcPts val="0"/>
              </a:spcAft>
              <a:buClr>
                <a:schemeClr val="lt1"/>
              </a:buClr>
              <a:buSzPts val="2200"/>
            </a:pPr>
            <a:endParaRPr lang="en-US" dirty="0">
              <a:latin typeface="Times New Roman"/>
              <a:cs typeface="Times New Roman"/>
            </a:endParaRPr>
          </a:p>
          <a:p>
            <a:pPr marL="228600" indent="-228600">
              <a:spcBef>
                <a:spcPts val="0"/>
              </a:spcBef>
              <a:buSzPts val="2200"/>
            </a:pPr>
            <a:endParaRPr lang="en-US" dirty="0">
              <a:latin typeface="Times New Roman"/>
              <a:cs typeface="Times New Roman"/>
            </a:endParaRPr>
          </a:p>
          <a:p>
            <a:pPr marL="228600" indent="-228600">
              <a:spcBef>
                <a:spcPts val="0"/>
              </a:spcBef>
              <a:buSzPts val="2200"/>
            </a:pPr>
            <a:r>
              <a:rPr lang="en-US" dirty="0">
                <a:latin typeface="Times New Roman"/>
                <a:cs typeface="Times New Roman"/>
              </a:rPr>
              <a:t>Comprehend Standards and Policies</a:t>
            </a:r>
          </a:p>
          <a:p>
            <a:pPr marL="228600" indent="-228600">
              <a:spcBef>
                <a:spcPts val="0"/>
              </a:spcBef>
              <a:buSzPts val="2200"/>
            </a:pPr>
            <a:endParaRPr lang="en-US" dirty="0">
              <a:latin typeface="Times New Roman"/>
              <a:cs typeface="Times New Roman"/>
            </a:endParaRPr>
          </a:p>
          <a:p>
            <a:pPr marL="228600" indent="-228600">
              <a:spcBef>
                <a:spcPts val="0"/>
              </a:spcBef>
              <a:buSzPts val="2200"/>
            </a:pPr>
            <a:endParaRPr lang="en-US" dirty="0">
              <a:latin typeface="Times New Roman"/>
              <a:cs typeface="Times New Roman"/>
            </a:endParaRPr>
          </a:p>
          <a:p>
            <a:pPr marL="228600" indent="-228600">
              <a:spcBef>
                <a:spcPts val="0"/>
              </a:spcBef>
              <a:buSzPts val="2200"/>
            </a:pPr>
            <a:endParaRPr lang="en-US" dirty="0">
              <a:latin typeface="Times New Roman"/>
              <a:cs typeface="Times New Roman"/>
            </a:endParaRPr>
          </a:p>
          <a:p>
            <a:pPr marL="0" indent="0">
              <a:spcBef>
                <a:spcPts val="0"/>
              </a:spcBef>
              <a:buSzPts val="2200"/>
              <a:buNone/>
            </a:pPr>
            <a:endParaRPr lang="en-US" dirty="0">
              <a:latin typeface="Times New Roman"/>
              <a:cs typeface="Times New Roman"/>
            </a:endParaRPr>
          </a:p>
          <a:p>
            <a:pPr marL="228600" indent="-228600">
              <a:spcBef>
                <a:spcPts val="0"/>
              </a:spcBef>
              <a:buSzPts val="2200"/>
            </a:pPr>
            <a:r>
              <a:rPr lang="en-US" dirty="0">
                <a:latin typeface="Times New Roman"/>
                <a:cs typeface="Times New Roman"/>
              </a:rPr>
              <a:t>Implement New Standards</a:t>
            </a:r>
          </a:p>
          <a:p>
            <a:pPr marL="228600" indent="-88900">
              <a:buSzPts val="2200"/>
              <a:buNone/>
            </a:pPr>
            <a:endParaRPr lang="en-US"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3">
            <a:extLst>
              <a:ext uri="{FF2B5EF4-FFF2-40B4-BE49-F238E27FC236}">
                <a16:creationId xmlns:a16="http://schemas.microsoft.com/office/drawing/2014/main" id="{FB2F7827-BF2C-33A5-B162-043C67060D7B}"/>
              </a:ext>
            </a:extLst>
          </p:cNvPr>
          <p:cNvPicPr>
            <a:picLocks noChangeAspect="1"/>
          </p:cNvPicPr>
          <p:nvPr/>
        </p:nvPicPr>
        <p:blipFill>
          <a:blip r:embed="rId7"/>
          <a:stretch>
            <a:fillRect/>
          </a:stretch>
        </p:blipFill>
        <p:spPr>
          <a:xfrm>
            <a:off x="7200900" y="2924589"/>
            <a:ext cx="3840645" cy="2561810"/>
          </a:xfrm>
          <a:prstGeom prst="rect">
            <a:avLst/>
          </a:prstGeom>
        </p:spPr>
      </p:pic>
      <p:pic>
        <p:nvPicPr>
          <p:cNvPr id="8" name="Audio 7">
            <a:hlinkClick r:id="" action="ppaction://media"/>
            <a:extLst>
              <a:ext uri="{FF2B5EF4-FFF2-40B4-BE49-F238E27FC236}">
                <a16:creationId xmlns:a16="http://schemas.microsoft.com/office/drawing/2014/main" id="{30448190-11C5-489C-8358-02DB36F79A3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Tm="20769">
        <p14:reveal/>
      </p:transition>
    </mc:Choice>
    <mc:Fallback>
      <p:transition spd="slow" advTm="20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A7D3-59DB-F3A5-9789-3B3981EAB9FA}"/>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FD3B06BB-E062-5900-22C9-9AB038991F44}"/>
              </a:ext>
            </a:extLst>
          </p:cNvPr>
          <p:cNvSpPr>
            <a:spLocks noGrp="1"/>
          </p:cNvSpPr>
          <p:nvPr>
            <p:ph type="body" idx="1"/>
          </p:nvPr>
        </p:nvSpPr>
        <p:spPr/>
        <p:txBody>
          <a:bodyPr/>
          <a:lstStyle/>
          <a:p>
            <a:pPr marL="114300" indent="-457200">
              <a:buNone/>
            </a:pPr>
            <a:r>
              <a:rPr lang="en-US" dirty="0">
                <a:latin typeface="Times New Roman"/>
              </a:rPr>
              <a:t>Poor Application Security Can Increase Costs by 3,000% — dig8ital. Retrieved 14 April 2022, from </a:t>
            </a:r>
            <a:r>
              <a:rPr lang="en-US" dirty="0">
                <a:latin typeface="Times New Roman"/>
                <a:hlinkClick r:id="rId4"/>
              </a:rPr>
              <a:t>https://dig8ital.com/resources/library/poor-application-security-can-increase-costs-by-3000</a:t>
            </a:r>
            <a:endParaRPr lang="en-US"/>
          </a:p>
          <a:p>
            <a:pPr marL="114300" indent="-457200">
              <a:buNone/>
            </a:pPr>
            <a:endParaRPr lang="en-US" dirty="0">
              <a:latin typeface="Times New Roman"/>
            </a:endParaRPr>
          </a:p>
          <a:p>
            <a:pPr marL="114300" indent="-457200">
              <a:buNone/>
            </a:pPr>
            <a:endParaRPr lang="en-US" dirty="0">
              <a:latin typeface="Times New Roman"/>
            </a:endParaRPr>
          </a:p>
          <a:p>
            <a:pPr marL="114300" indent="-457200">
              <a:buNone/>
            </a:pPr>
            <a:r>
              <a:rPr lang="en-US" dirty="0">
                <a:latin typeface="Times New Roman"/>
              </a:rPr>
              <a:t>Poor Application Security Can Increase Costs by 3,000% — dig8ital. Retrieved 14 April 2022, from </a:t>
            </a:r>
            <a:r>
              <a:rPr lang="en-US" dirty="0">
                <a:latin typeface="Times New Roman"/>
                <a:hlinkClick r:id="rId4"/>
              </a:rPr>
              <a:t>https://dig8ital.com/resources/library/poor-application-security-can-increase-costs-by-3000</a:t>
            </a:r>
          </a:p>
          <a:p>
            <a:pPr marL="114300" indent="-457200">
              <a:buNone/>
            </a:pPr>
            <a:endParaRPr lang="en-US" dirty="0">
              <a:latin typeface="Times New Roman"/>
            </a:endParaRPr>
          </a:p>
        </p:txBody>
      </p:sp>
      <p:pic>
        <p:nvPicPr>
          <p:cNvPr id="7" name="Audio 6">
            <a:hlinkClick r:id="" action="ppaction://media"/>
            <a:extLst>
              <a:ext uri="{FF2B5EF4-FFF2-40B4-BE49-F238E27FC236}">
                <a16:creationId xmlns:a16="http://schemas.microsoft.com/office/drawing/2014/main" id="{FDBB8E19-80BE-4A6A-BC07-6C6AB25EE5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8863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7371">
        <p15:prstTrans prst="fallOver"/>
      </p:transition>
    </mc:Choice>
    <mc:Fallback>
      <p:transition spd="slow" advTm="73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OVERVIEW: DEFENSE IN DEPTH</a:t>
            </a:r>
            <a:endParaRPr dirty="0">
              <a:latin typeface="Times New Roman" panose="02020603050405020304" pitchFamily="18" charset="0"/>
              <a:cs typeface="Times New Roman" panose="02020603050405020304" pitchFamily="18" charset="0"/>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028700">
              <a:spcBef>
                <a:spcPts val="0"/>
              </a:spcBef>
            </a:pPr>
            <a:r>
              <a:rPr lang="en-US" sz="2000" dirty="0">
                <a:latin typeface="Times New Roman" panose="02020603050405020304" pitchFamily="18" charset="0"/>
                <a:cs typeface="Times New Roman" panose="02020603050405020304" pitchFamily="18" charset="0"/>
              </a:rPr>
              <a:t>Core Security Principles</a:t>
            </a:r>
          </a:p>
          <a:p>
            <a:pPr marL="1028700">
              <a:spcBef>
                <a:spcPts val="0"/>
              </a:spcBef>
            </a:pPr>
            <a:r>
              <a:rPr lang="en-US" sz="2000" dirty="0">
                <a:latin typeface="Times New Roman" panose="02020603050405020304" pitchFamily="18" charset="0"/>
                <a:cs typeface="Times New Roman" panose="02020603050405020304" pitchFamily="18" charset="0"/>
              </a:rPr>
              <a:t>C/C++ Coding Standards</a:t>
            </a:r>
          </a:p>
          <a:p>
            <a:pPr marL="1028700">
              <a:spcBef>
                <a:spcPts val="0"/>
              </a:spcBef>
            </a:pPr>
            <a:r>
              <a:rPr lang="en-US" sz="2000" dirty="0">
                <a:latin typeface="Times New Roman" panose="02020603050405020304" pitchFamily="18" charset="0"/>
                <a:cs typeface="Times New Roman" panose="02020603050405020304" pitchFamily="18" charset="0"/>
              </a:rPr>
              <a:t>Triple-A Standards</a:t>
            </a:r>
          </a:p>
          <a:p>
            <a:pPr marL="1028700">
              <a:spcBef>
                <a:spcPts val="0"/>
              </a:spcBef>
            </a:pPr>
            <a:r>
              <a:rPr lang="en-US" sz="2000" dirty="0">
                <a:latin typeface="Times New Roman" panose="02020603050405020304" pitchFamily="18" charset="0"/>
                <a:cs typeface="Times New Roman" panose="02020603050405020304" pitchFamily="18" charset="0"/>
              </a:rPr>
              <a:t>Encryption Standards</a:t>
            </a:r>
          </a:p>
          <a:p>
            <a:pPr marL="1028700">
              <a:spcBef>
                <a:spcPts val="0"/>
              </a:spcBef>
            </a:pPr>
            <a:r>
              <a:rPr lang="en-US" sz="2000" dirty="0">
                <a:latin typeface="Times New Roman" panose="02020603050405020304" pitchFamily="18" charset="0"/>
                <a:cs typeface="Times New Roman" panose="02020603050405020304" pitchFamily="18" charset="0"/>
              </a:rPr>
              <a:t>Redundant Defense</a:t>
            </a:r>
            <a:endParaRPr sz="20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1"/>
              </a:buClr>
              <a:buSzPts val="2200"/>
              <a:buNone/>
            </a:pPr>
            <a:endParaRPr dirty="0"/>
          </a:p>
        </p:txBody>
      </p:sp>
      <p:pic>
        <p:nvPicPr>
          <p:cNvPr id="154" name="Google Shape;154;p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2419F3C2-E636-41E3-B1EB-3C30BEA66E9B}"/>
              </a:ext>
            </a:extLst>
          </p:cNvPr>
          <p:cNvPicPr>
            <a:picLocks noChangeAspect="1"/>
          </p:cNvPicPr>
          <p:nvPr/>
        </p:nvPicPr>
        <p:blipFill>
          <a:blip r:embed="rId7"/>
          <a:stretch>
            <a:fillRect/>
          </a:stretch>
        </p:blipFill>
        <p:spPr>
          <a:xfrm>
            <a:off x="4702495" y="2307553"/>
            <a:ext cx="6456224" cy="3798137"/>
          </a:xfrm>
          <a:prstGeom prst="rect">
            <a:avLst/>
          </a:prstGeom>
        </p:spPr>
      </p:pic>
      <p:pic>
        <p:nvPicPr>
          <p:cNvPr id="3" name="Audio 2">
            <a:hlinkClick r:id="" action="ppaction://media"/>
            <a:extLst>
              <a:ext uri="{FF2B5EF4-FFF2-40B4-BE49-F238E27FC236}">
                <a16:creationId xmlns:a16="http://schemas.microsoft.com/office/drawing/2014/main" id="{39C6B9E2-F223-4ED9-8DED-8D1223EB51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3880">
        <p15:prstTrans prst="curtains"/>
      </p:transition>
    </mc:Choice>
    <mc:Fallback>
      <p:transition spd="slow" advTm="238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THREATS MATRIX</a:t>
            </a:r>
            <a:endParaRPr dirty="0">
              <a:latin typeface="Times New Roman" panose="02020603050405020304" pitchFamily="18" charset="0"/>
              <a:cs typeface="Times New Roman" panose="02020603050405020304" pitchFamily="18" charset="0"/>
            </a:endParaRPr>
          </a:p>
        </p:txBody>
      </p:sp>
      <p:graphicFrame>
        <p:nvGraphicFramePr>
          <p:cNvPr id="161" name="Google Shape;161;p4" descr="Alt text required"/>
          <p:cNvGraphicFramePr/>
          <p:nvPr>
            <p:extLst>
              <p:ext uri="{D42A27DB-BD31-4B8C-83A1-F6EECF244321}">
                <p14:modId xmlns:p14="http://schemas.microsoft.com/office/powerpoint/2010/main" val="1639303041"/>
              </p:ext>
            </p:extLst>
          </p:nvPr>
        </p:nvGraphicFramePr>
        <p:xfrm>
          <a:off x="2032003" y="1833416"/>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Likely</a:t>
                      </a:r>
                      <a:endParaRPr sz="1400" u="none" strike="noStrike" cap="none"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Threats Most Likely to Occur</a:t>
                      </a:r>
                      <a:endParaRPr sz="3600" u="none" strike="noStrike" cap="none" dirty="0">
                        <a:solidFill>
                          <a:srgbClr val="FFD966"/>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Priority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Red</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(P9,P12)</a:t>
                      </a:r>
                      <a:endParaRPr sz="1400" u="none" strike="noStrike" cap="none" dirty="0">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a:cs typeface="Times New Roman"/>
                        </a:rPr>
                        <a:t>Low priority</a:t>
                      </a:r>
                    </a:p>
                    <a:p>
                      <a:pPr marL="0" marR="0" lvl="0" indent="0" algn="ctr">
                        <a:lnSpc>
                          <a:spcPct val="100000"/>
                        </a:lnSpc>
                        <a:spcBef>
                          <a:spcPts val="0"/>
                        </a:spcBef>
                        <a:spcAft>
                          <a:spcPts val="0"/>
                        </a:spcAft>
                        <a:buSzPts val="3600"/>
                        <a:buFont typeface="Arial"/>
                        <a:buNone/>
                      </a:pPr>
                      <a:r>
                        <a:rPr lang="en-US" sz="3600" u="none" strike="noStrike" cap="none" dirty="0">
                          <a:solidFill>
                            <a:srgbClr val="FFD966"/>
                          </a:solidFill>
                          <a:latin typeface="Times New Roman"/>
                          <a:cs typeface="Times New Roman"/>
                        </a:rPr>
                        <a:t>White/Yellow</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a:cs typeface="Times New Roman"/>
                        </a:rPr>
                        <a:t> (P1,P4, P6)</a:t>
                      </a:r>
                      <a:endParaRPr sz="1400" u="none" strike="noStrike" cap="none" dirty="0">
                        <a:latin typeface="Times New Roman"/>
                        <a:cs typeface="Times New Roman"/>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panose="02020603050405020304" pitchFamily="18" charset="0"/>
                          <a:cs typeface="Times New Roman" panose="02020603050405020304" pitchFamily="18" charset="0"/>
                        </a:rPr>
                        <a:t>Unlikely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Times New Roman"/>
                          <a:cs typeface="Times New Roman"/>
                        </a:rPr>
                        <a:t>Threats Least Likely to Occur</a:t>
                      </a:r>
                      <a:endParaRPr sz="1400" u="none" strike="noStrike" cap="none" dirty="0">
                        <a:latin typeface="Times New Roman"/>
                        <a:cs typeface="Times New Roman"/>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7C2164E-3E35-4876-98A6-24D2A2F1D7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p:transition spd="slow" advTm="2137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10 PRINCIPLES</a:t>
            </a:r>
            <a:endParaRPr dirty="0">
              <a:latin typeface="Times New Roman" panose="02020603050405020304" pitchFamily="18" charset="0"/>
              <a:cs typeface="Times New Roman" panose="02020603050405020304" pitchFamily="18" charset="0"/>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Validate Input Data (STD 001, 002, 003, 004)</a:t>
            </a:r>
          </a:p>
          <a:p>
            <a:pPr marL="0" marR="0">
              <a:lnSpc>
                <a:spcPct val="107000"/>
              </a:lnSpc>
              <a:spcBef>
                <a:spcPts val="0"/>
              </a:spcBef>
              <a:spcAft>
                <a:spcPts val="800"/>
              </a:spcAft>
            </a:pPr>
            <a:r>
              <a:rPr lang="en-US" sz="1800" dirty="0">
                <a:effectLst/>
                <a:latin typeface="Calibri"/>
                <a:ea typeface="Calibri" panose="020F0502020204030204" pitchFamily="34" charset="0"/>
              </a:rPr>
              <a:t>Heed Compiler Warnings (STD 002, 003, </a:t>
            </a:r>
            <a:r>
              <a:rPr lang="en-US" sz="1800" dirty="0">
                <a:latin typeface="Calibri"/>
                <a:ea typeface="Calibri" panose="020F0502020204030204" pitchFamily="34" charset="0"/>
              </a:rPr>
              <a:t>010</a:t>
            </a:r>
            <a:r>
              <a:rPr lang="en-US" sz="1800" dirty="0">
                <a:effectLst/>
                <a:latin typeface="Calibri"/>
                <a:ea typeface="Calibri" panose="020F0502020204030204" pitchFamily="34" charset="0"/>
              </a:rPr>
              <a:t>)</a:t>
            </a:r>
          </a:p>
          <a:p>
            <a:pPr marL="0">
              <a:lnSpc>
                <a:spcPct val="107000"/>
              </a:lnSpc>
              <a:spcBef>
                <a:spcPts val="0"/>
              </a:spcBef>
              <a:spcAft>
                <a:spcPts val="800"/>
              </a:spcAft>
            </a:pPr>
            <a:r>
              <a:rPr lang="en-US" sz="1800" dirty="0">
                <a:effectLst/>
                <a:latin typeface="Calibri"/>
                <a:ea typeface="Calibri" panose="020F0502020204030204" pitchFamily="34" charset="0"/>
              </a:rPr>
              <a:t>Architect for Security Policies (STD 002, 004, 005, 006, 007, </a:t>
            </a:r>
            <a:r>
              <a:rPr lang="en-US" sz="1800" dirty="0">
                <a:latin typeface="Calibri"/>
                <a:ea typeface="Calibri" panose="020F0502020204030204" pitchFamily="34" charset="0"/>
              </a:rPr>
              <a:t>008, 009</a:t>
            </a:r>
            <a:r>
              <a:rPr lang="en-US" sz="1800" dirty="0">
                <a:effectLst/>
                <a:latin typeface="Calibri"/>
                <a:ea typeface="Calibri" panose="020F0502020204030204" pitchFamily="34" charset="0"/>
              </a:rPr>
              <a:t>, </a:t>
            </a:r>
            <a:r>
              <a:rPr lang="en-US" sz="1800" dirty="0">
                <a:latin typeface="Calibri"/>
                <a:ea typeface="Calibri" panose="020F0502020204030204" pitchFamily="34" charset="0"/>
              </a:rPr>
              <a:t>010)</a:t>
            </a:r>
            <a:endParaRPr lang="en-US" sz="1800" dirty="0">
              <a:effectLst/>
              <a:latin typeface="Calibri"/>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Keep it Simple (ALL)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Default Deny (STD 004)</a:t>
            </a:r>
          </a:p>
          <a:p>
            <a:pPr marL="0">
              <a:lnSpc>
                <a:spcPct val="107000"/>
              </a:lnSpc>
              <a:spcBef>
                <a:spcPts val="0"/>
              </a:spcBef>
              <a:spcAft>
                <a:spcPts val="800"/>
              </a:spcAft>
            </a:pPr>
            <a:r>
              <a:rPr lang="en-US" sz="1800" dirty="0">
                <a:effectLst/>
                <a:latin typeface="Calibri"/>
                <a:ea typeface="Calibri" panose="020F0502020204030204" pitchFamily="34" charset="0"/>
              </a:rPr>
              <a:t>Adhere to Principle of Least Privilege (STD 004, </a:t>
            </a:r>
            <a:r>
              <a:rPr lang="en-US" sz="1800" dirty="0">
                <a:latin typeface="Calibri"/>
                <a:ea typeface="Calibri" panose="020F0502020204030204" pitchFamily="34" charset="0"/>
              </a:rPr>
              <a:t>008, 010)</a:t>
            </a:r>
            <a:endParaRPr lang="en-US" sz="1800" dirty="0">
              <a:effectLst/>
              <a:latin typeface="Calibri"/>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Sanitize Data Sent to Other Systems (STD 003, 004)</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Practice Defense in Depth (STD 004)</a:t>
            </a:r>
          </a:p>
          <a:p>
            <a:pPr marL="0">
              <a:lnSpc>
                <a:spcPct val="107000"/>
              </a:lnSpc>
              <a:spcBef>
                <a:spcPts val="0"/>
              </a:spcBef>
              <a:spcAft>
                <a:spcPts val="800"/>
              </a:spcAft>
            </a:pPr>
            <a:r>
              <a:rPr lang="en-US" sz="1800" dirty="0">
                <a:effectLst/>
                <a:latin typeface="Calibri"/>
                <a:ea typeface="Calibri" panose="020F0502020204030204" pitchFamily="34" charset="0"/>
              </a:rPr>
              <a:t>Use Effective Quality Assurance Techniques (STD 001, 002, 003, 005, 006, 007, </a:t>
            </a:r>
            <a:r>
              <a:rPr lang="en-US" sz="1800" dirty="0">
                <a:latin typeface="Calibri"/>
                <a:ea typeface="Calibri" panose="020F0502020204030204" pitchFamily="34" charset="0"/>
              </a:rPr>
              <a:t>008, 010,)</a:t>
            </a:r>
            <a:endParaRPr lang="en-US" sz="1800" dirty="0">
              <a:effectLst/>
              <a:latin typeface="Calibri"/>
              <a:ea typeface="Calibri" panose="020F0502020204030204" pitchFamily="34" charset="0"/>
            </a:endParaRPr>
          </a:p>
          <a:p>
            <a:pPr marL="0">
              <a:lnSpc>
                <a:spcPct val="107000"/>
              </a:lnSpc>
              <a:spcBef>
                <a:spcPts val="0"/>
              </a:spcBef>
              <a:spcAft>
                <a:spcPts val="800"/>
              </a:spcAft>
            </a:pPr>
            <a:r>
              <a:rPr lang="en-US" sz="1800" dirty="0">
                <a:effectLst/>
                <a:latin typeface="Calibri"/>
                <a:ea typeface="Calibri" panose="020F0502020204030204" pitchFamily="34" charset="0"/>
              </a:rPr>
              <a:t>Adopt a Secure Coding Standard (STD 005, 006, 007, 008, </a:t>
            </a:r>
            <a:r>
              <a:rPr lang="en-US" sz="1800" dirty="0">
                <a:latin typeface="Calibri"/>
                <a:ea typeface="Calibri" panose="020F0502020204030204" pitchFamily="34" charset="0"/>
              </a:rPr>
              <a:t>009, 010)</a:t>
            </a:r>
            <a:endParaRPr dirty="0">
              <a:latin typeface="Calibri"/>
              <a:cs typeface="Times New Roman" panose="02020603050405020304" pitchFamily="18" charset="0"/>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8784A49-0F3D-42C5-BFAA-A0B2A85F28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p:transition spd="slow" advTm="1915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CODING STANDARDS</a:t>
            </a:r>
            <a:endParaRPr dirty="0">
              <a:latin typeface="Times New Roman" panose="02020603050405020304" pitchFamily="18" charset="0"/>
              <a:cs typeface="Times New Roman" panose="02020603050405020304" pitchFamily="18"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F08B49E1-8836-DD46-8423-8C0A07493B67}"/>
              </a:ext>
            </a:extLst>
          </p:cNvPr>
          <p:cNvGraphicFramePr>
            <a:graphicFrameLocks noGrp="1"/>
          </p:cNvGraphicFramePr>
          <p:nvPr>
            <p:extLst>
              <p:ext uri="{D42A27DB-BD31-4B8C-83A1-F6EECF244321}">
                <p14:modId xmlns:p14="http://schemas.microsoft.com/office/powerpoint/2010/main" val="3138451045"/>
              </p:ext>
            </p:extLst>
          </p:nvPr>
        </p:nvGraphicFramePr>
        <p:xfrm>
          <a:off x="1595437" y="2035969"/>
          <a:ext cx="8168629" cy="4424677"/>
        </p:xfrm>
        <a:graphic>
          <a:graphicData uri="http://schemas.openxmlformats.org/drawingml/2006/table">
            <a:tbl>
              <a:tblPr firstRow="1" bandRow="1">
                <a:tableStyleId>{802198C4-3087-4945-87E3-76CBB3509B7E}</a:tableStyleId>
              </a:tblPr>
              <a:tblGrid>
                <a:gridCol w="1166947">
                  <a:extLst>
                    <a:ext uri="{9D8B030D-6E8A-4147-A177-3AD203B41FA5}">
                      <a16:colId xmlns:a16="http://schemas.microsoft.com/office/drawing/2014/main" val="3440129893"/>
                    </a:ext>
                  </a:extLst>
                </a:gridCol>
                <a:gridCol w="1166947">
                  <a:extLst>
                    <a:ext uri="{9D8B030D-6E8A-4147-A177-3AD203B41FA5}">
                      <a16:colId xmlns:a16="http://schemas.microsoft.com/office/drawing/2014/main" val="362988240"/>
                    </a:ext>
                  </a:extLst>
                </a:gridCol>
                <a:gridCol w="1166947">
                  <a:extLst>
                    <a:ext uri="{9D8B030D-6E8A-4147-A177-3AD203B41FA5}">
                      <a16:colId xmlns:a16="http://schemas.microsoft.com/office/drawing/2014/main" val="2485845254"/>
                    </a:ext>
                  </a:extLst>
                </a:gridCol>
                <a:gridCol w="1166947">
                  <a:extLst>
                    <a:ext uri="{9D8B030D-6E8A-4147-A177-3AD203B41FA5}">
                      <a16:colId xmlns:a16="http://schemas.microsoft.com/office/drawing/2014/main" val="955913396"/>
                    </a:ext>
                  </a:extLst>
                </a:gridCol>
                <a:gridCol w="1166947">
                  <a:extLst>
                    <a:ext uri="{9D8B030D-6E8A-4147-A177-3AD203B41FA5}">
                      <a16:colId xmlns:a16="http://schemas.microsoft.com/office/drawing/2014/main" val="1556031413"/>
                    </a:ext>
                  </a:extLst>
                </a:gridCol>
                <a:gridCol w="1166947">
                  <a:extLst>
                    <a:ext uri="{9D8B030D-6E8A-4147-A177-3AD203B41FA5}">
                      <a16:colId xmlns:a16="http://schemas.microsoft.com/office/drawing/2014/main" val="2047511529"/>
                    </a:ext>
                  </a:extLst>
                </a:gridCol>
                <a:gridCol w="1166947">
                  <a:extLst>
                    <a:ext uri="{9D8B030D-6E8A-4147-A177-3AD203B41FA5}">
                      <a16:colId xmlns:a16="http://schemas.microsoft.com/office/drawing/2014/main" val="1442990868"/>
                    </a:ext>
                  </a:extLst>
                </a:gridCol>
              </a:tblGrid>
              <a:tr h="384829">
                <a:tc>
                  <a:txBody>
                    <a:bodyPr/>
                    <a:lstStyle/>
                    <a:p>
                      <a:pPr lvl="0" algn="ctr">
                        <a:buNone/>
                      </a:pPr>
                      <a:r>
                        <a:rPr lang="en-US" sz="1200" b="1" u="sng" dirty="0">
                          <a:solidFill>
                            <a:schemeClr val="bg1"/>
                          </a:solidFill>
                          <a:latin typeface="Times New Roman"/>
                        </a:rPr>
                        <a:t>Standard</a:t>
                      </a:r>
                    </a:p>
                  </a:txBody>
                  <a:tcPr/>
                </a:tc>
                <a:tc>
                  <a:txBody>
                    <a:bodyPr/>
                    <a:lstStyle/>
                    <a:p>
                      <a:pPr algn="ctr"/>
                      <a:r>
                        <a:rPr lang="en-US" sz="1200" b="1" u="sng" dirty="0">
                          <a:solidFill>
                            <a:schemeClr val="bg1"/>
                          </a:solidFill>
                          <a:latin typeface="Times New Roman"/>
                        </a:rPr>
                        <a:t>Name</a:t>
                      </a:r>
                    </a:p>
                  </a:txBody>
                  <a:tcPr/>
                </a:tc>
                <a:tc>
                  <a:txBody>
                    <a:bodyPr/>
                    <a:lstStyle/>
                    <a:p>
                      <a:pPr lvl="0" algn="ctr">
                        <a:buNone/>
                      </a:pPr>
                      <a:r>
                        <a:rPr lang="en-US" sz="1200" b="1" u="sng">
                          <a:solidFill>
                            <a:schemeClr val="bg1"/>
                          </a:solidFill>
                          <a:latin typeface="Times New Roman"/>
                        </a:rPr>
                        <a:t>Severity</a:t>
                      </a:r>
                      <a:endParaRPr lang="en-US"/>
                    </a:p>
                  </a:txBody>
                  <a:tcPr/>
                </a:tc>
                <a:tc>
                  <a:txBody>
                    <a:bodyPr/>
                    <a:lstStyle/>
                    <a:p>
                      <a:pPr algn="ctr"/>
                      <a:r>
                        <a:rPr lang="en-US" sz="1200" b="1" u="sng" dirty="0">
                          <a:solidFill>
                            <a:schemeClr val="bg1"/>
                          </a:solidFill>
                          <a:latin typeface="Times New Roman"/>
                        </a:rPr>
                        <a:t>Likelihood</a:t>
                      </a:r>
                    </a:p>
                  </a:txBody>
                  <a:tcPr/>
                </a:tc>
                <a:tc>
                  <a:txBody>
                    <a:bodyPr/>
                    <a:lstStyle/>
                    <a:p>
                      <a:pPr lvl="0" algn="ctr">
                        <a:buNone/>
                      </a:pPr>
                      <a:r>
                        <a:rPr lang="en-US" sz="1200" b="1" u="sng" dirty="0">
                          <a:solidFill>
                            <a:schemeClr val="bg1"/>
                          </a:solidFill>
                          <a:latin typeface="Times New Roman"/>
                        </a:rPr>
                        <a:t>Remediation Cost</a:t>
                      </a:r>
                      <a:endParaRPr lang="en-US" b="1" u="sng"/>
                    </a:p>
                  </a:txBody>
                  <a:tcPr/>
                </a:tc>
                <a:tc>
                  <a:txBody>
                    <a:bodyPr/>
                    <a:lstStyle/>
                    <a:p>
                      <a:pPr lvl="0" algn="ctr">
                        <a:buNone/>
                      </a:pPr>
                      <a:r>
                        <a:rPr lang="en-US" sz="1200" b="1" u="sng" dirty="0">
                          <a:solidFill>
                            <a:schemeClr val="bg1"/>
                          </a:solidFill>
                          <a:latin typeface="Times New Roman"/>
                        </a:rPr>
                        <a:t>Priority</a:t>
                      </a:r>
                      <a:endParaRPr lang="en-US" b="1" u="sng"/>
                    </a:p>
                  </a:txBody>
                  <a:tcPr/>
                </a:tc>
                <a:tc>
                  <a:txBody>
                    <a:bodyPr/>
                    <a:lstStyle/>
                    <a:p>
                      <a:pPr algn="ctr"/>
                      <a:r>
                        <a:rPr lang="en-US" sz="1200" b="1" u="sng">
                          <a:solidFill>
                            <a:schemeClr val="bg1"/>
                          </a:solidFill>
                          <a:latin typeface="Times New Roman"/>
                        </a:rPr>
                        <a:t>Threat Level</a:t>
                      </a:r>
                      <a:endParaRPr lang="en-US" sz="1200" b="1" u="sng" dirty="0">
                        <a:solidFill>
                          <a:schemeClr val="bg1"/>
                        </a:solidFill>
                        <a:latin typeface="Times New Roman"/>
                      </a:endParaRPr>
                    </a:p>
                  </a:txBody>
                  <a:tcPr/>
                </a:tc>
                <a:extLst>
                  <a:ext uri="{0D108BD9-81ED-4DB2-BD59-A6C34878D82A}">
                    <a16:rowId xmlns:a16="http://schemas.microsoft.com/office/drawing/2014/main" val="3492314528"/>
                  </a:ext>
                </a:extLst>
              </a:tr>
              <a:tr h="370840">
                <a:tc>
                  <a:txBody>
                    <a:bodyPr/>
                    <a:lstStyle/>
                    <a:p>
                      <a:pPr lvl="0" algn="ctr">
                        <a:buNone/>
                      </a:pPr>
                      <a:r>
                        <a:rPr lang="en-US" sz="1200" dirty="0">
                          <a:solidFill>
                            <a:schemeClr val="bg1"/>
                          </a:solidFill>
                          <a:latin typeface="Times New Roman"/>
                        </a:rPr>
                        <a:t>1</a:t>
                      </a:r>
                    </a:p>
                  </a:txBody>
                  <a:tcPr/>
                </a:tc>
                <a:tc>
                  <a:txBody>
                    <a:bodyPr/>
                    <a:lstStyle/>
                    <a:p>
                      <a:pPr algn="ctr"/>
                      <a:r>
                        <a:rPr lang="en-US" sz="1200" dirty="0">
                          <a:solidFill>
                            <a:schemeClr val="bg1"/>
                          </a:solidFill>
                          <a:latin typeface="Times New Roman"/>
                        </a:rPr>
                        <a:t>Data Type</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algn="ctr"/>
                      <a:r>
                        <a:rPr lang="en-US" sz="1200" dirty="0">
                          <a:solidFill>
                            <a:schemeClr val="bg1"/>
                          </a:solidFill>
                          <a:latin typeface="Times New Roman"/>
                        </a:rPr>
                        <a:t>Likely</a:t>
                      </a:r>
                    </a:p>
                  </a:txBody>
                  <a:tcPr/>
                </a:tc>
                <a:tc>
                  <a:txBody>
                    <a:bodyPr/>
                    <a:lstStyle/>
                    <a:p>
                      <a:pPr algn="ctr"/>
                      <a:r>
                        <a:rPr lang="en-US" sz="1200" dirty="0">
                          <a:solidFill>
                            <a:schemeClr val="bg1"/>
                          </a:solidFill>
                          <a:latin typeface="Times New Roman"/>
                        </a:rPr>
                        <a:t>High</a:t>
                      </a:r>
                    </a:p>
                  </a:txBody>
                  <a:tcPr/>
                </a:tc>
                <a:tc>
                  <a:txBody>
                    <a:bodyPr/>
                    <a:lstStyle/>
                    <a:p>
                      <a:pPr algn="ctr"/>
                      <a:r>
                        <a:rPr lang="en-US" sz="1200" dirty="0">
                          <a:solidFill>
                            <a:srgbClr val="FFFF00"/>
                          </a:solidFill>
                          <a:latin typeface="Times New Roman"/>
                        </a:rPr>
                        <a:t>P9</a:t>
                      </a:r>
                    </a:p>
                  </a:txBody>
                  <a:tcPr/>
                </a:tc>
                <a:tc>
                  <a:txBody>
                    <a:bodyPr/>
                    <a:lstStyle/>
                    <a:p>
                      <a:pPr algn="ctr"/>
                      <a:r>
                        <a:rPr lang="en-US" sz="1200" dirty="0">
                          <a:solidFill>
                            <a:srgbClr val="FFFF00"/>
                          </a:solidFill>
                          <a:latin typeface="Times New Roman"/>
                        </a:rPr>
                        <a:t>L2</a:t>
                      </a:r>
                    </a:p>
                  </a:txBody>
                  <a:tcPr/>
                </a:tc>
                <a:extLst>
                  <a:ext uri="{0D108BD9-81ED-4DB2-BD59-A6C34878D82A}">
                    <a16:rowId xmlns:a16="http://schemas.microsoft.com/office/drawing/2014/main" val="853008776"/>
                  </a:ext>
                </a:extLst>
              </a:tr>
              <a:tr h="370840">
                <a:tc>
                  <a:txBody>
                    <a:bodyPr/>
                    <a:lstStyle/>
                    <a:p>
                      <a:pPr lvl="0" algn="ctr">
                        <a:buNone/>
                      </a:pPr>
                      <a:r>
                        <a:rPr lang="en-US" sz="1200" dirty="0">
                          <a:solidFill>
                            <a:schemeClr val="bg1"/>
                          </a:solidFill>
                          <a:latin typeface="Times New Roman"/>
                        </a:rPr>
                        <a:t>2</a:t>
                      </a:r>
                    </a:p>
                  </a:txBody>
                  <a:tcPr/>
                </a:tc>
                <a:tc>
                  <a:txBody>
                    <a:bodyPr/>
                    <a:lstStyle/>
                    <a:p>
                      <a:pPr algn="ctr"/>
                      <a:r>
                        <a:rPr lang="en-US" sz="1200" dirty="0">
                          <a:solidFill>
                            <a:schemeClr val="bg1"/>
                          </a:solidFill>
                          <a:latin typeface="Times New Roman"/>
                        </a:rPr>
                        <a:t>Data Value</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algn="ctr"/>
                      <a:r>
                        <a:rPr lang="en-US" sz="1200" dirty="0">
                          <a:solidFill>
                            <a:schemeClr val="bg1"/>
                          </a:solidFill>
                          <a:latin typeface="Times New Roman"/>
                        </a:rPr>
                        <a:t>Likely</a:t>
                      </a:r>
                    </a:p>
                  </a:txBody>
                  <a:tcPr/>
                </a:tc>
                <a:tc>
                  <a:txBody>
                    <a:bodyPr/>
                    <a:lstStyle/>
                    <a:p>
                      <a:pPr algn="ctr"/>
                      <a:r>
                        <a:rPr lang="en-US" sz="1200" dirty="0">
                          <a:solidFill>
                            <a:schemeClr val="bg1"/>
                          </a:solidFill>
                          <a:latin typeface="Times New Roman"/>
                        </a:rPr>
                        <a:t>High</a:t>
                      </a:r>
                    </a:p>
                  </a:txBody>
                  <a:tcPr/>
                </a:tc>
                <a:tc>
                  <a:txBody>
                    <a:bodyPr/>
                    <a:lstStyle/>
                    <a:p>
                      <a:pPr algn="ctr"/>
                      <a:r>
                        <a:rPr lang="en-US" sz="1200" dirty="0">
                          <a:solidFill>
                            <a:srgbClr val="FFFF00"/>
                          </a:solidFill>
                          <a:latin typeface="Times New Roman"/>
                        </a:rPr>
                        <a:t>P9</a:t>
                      </a:r>
                    </a:p>
                  </a:txBody>
                  <a:tcPr/>
                </a:tc>
                <a:tc>
                  <a:txBody>
                    <a:bodyPr/>
                    <a:lstStyle/>
                    <a:p>
                      <a:pPr algn="ctr"/>
                      <a:r>
                        <a:rPr lang="en-US" sz="1200" dirty="0">
                          <a:solidFill>
                            <a:srgbClr val="FFFF00"/>
                          </a:solidFill>
                          <a:latin typeface="Times New Roman"/>
                        </a:rPr>
                        <a:t>L2</a:t>
                      </a:r>
                    </a:p>
                  </a:txBody>
                  <a:tcPr/>
                </a:tc>
                <a:extLst>
                  <a:ext uri="{0D108BD9-81ED-4DB2-BD59-A6C34878D82A}">
                    <a16:rowId xmlns:a16="http://schemas.microsoft.com/office/drawing/2014/main" val="1337042379"/>
                  </a:ext>
                </a:extLst>
              </a:tr>
              <a:tr h="338879">
                <a:tc>
                  <a:txBody>
                    <a:bodyPr/>
                    <a:lstStyle/>
                    <a:p>
                      <a:pPr lvl="0" algn="ctr">
                        <a:buNone/>
                      </a:pPr>
                      <a:r>
                        <a:rPr lang="en-US" sz="1200" dirty="0">
                          <a:solidFill>
                            <a:schemeClr val="bg1"/>
                          </a:solidFill>
                          <a:latin typeface="Times New Roman"/>
                        </a:rPr>
                        <a:t>3</a:t>
                      </a:r>
                    </a:p>
                  </a:txBody>
                  <a:tcPr/>
                </a:tc>
                <a:tc>
                  <a:txBody>
                    <a:bodyPr/>
                    <a:lstStyle/>
                    <a:p>
                      <a:pPr algn="ctr"/>
                      <a:r>
                        <a:rPr lang="en-US" sz="1200" dirty="0">
                          <a:solidFill>
                            <a:schemeClr val="bg1"/>
                          </a:solidFill>
                          <a:latin typeface="Times New Roman"/>
                        </a:rPr>
                        <a:t>String Correctness</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algn="ctr"/>
                      <a:r>
                        <a:rPr lang="en-US" sz="1200" dirty="0">
                          <a:solidFill>
                            <a:schemeClr val="bg1"/>
                          </a:solidFill>
                          <a:latin typeface="Times New Roman"/>
                        </a:rPr>
                        <a:t>Likely</a:t>
                      </a:r>
                    </a:p>
                  </a:txBody>
                  <a:tcPr/>
                </a:tc>
                <a:tc>
                  <a:txBody>
                    <a:bodyPr/>
                    <a:lstStyle/>
                    <a:p>
                      <a:pPr algn="ctr"/>
                      <a:r>
                        <a:rPr lang="en-US" sz="1200" dirty="0">
                          <a:solidFill>
                            <a:schemeClr val="bg1"/>
                          </a:solidFill>
                          <a:latin typeface="Times New Roman"/>
                        </a:rPr>
                        <a:t>Medium</a:t>
                      </a:r>
                    </a:p>
                  </a:txBody>
                  <a:tcPr/>
                </a:tc>
                <a:tc>
                  <a:txBody>
                    <a:bodyPr/>
                    <a:lstStyle/>
                    <a:p>
                      <a:pPr algn="ctr"/>
                      <a:r>
                        <a:rPr lang="en-US" sz="1200" dirty="0">
                          <a:solidFill>
                            <a:srgbClr val="FF0000"/>
                          </a:solidFill>
                          <a:latin typeface="Times New Roman"/>
                        </a:rPr>
                        <a:t>P18</a:t>
                      </a:r>
                    </a:p>
                  </a:txBody>
                  <a:tcPr/>
                </a:tc>
                <a:tc>
                  <a:txBody>
                    <a:bodyPr/>
                    <a:lstStyle/>
                    <a:p>
                      <a:pPr algn="ctr"/>
                      <a:r>
                        <a:rPr lang="en-US" sz="1200" dirty="0">
                          <a:solidFill>
                            <a:srgbClr val="FF0000"/>
                          </a:solidFill>
                          <a:latin typeface="Times New Roman"/>
                        </a:rPr>
                        <a:t>L1</a:t>
                      </a:r>
                    </a:p>
                  </a:txBody>
                  <a:tcPr/>
                </a:tc>
                <a:extLst>
                  <a:ext uri="{0D108BD9-81ED-4DB2-BD59-A6C34878D82A}">
                    <a16:rowId xmlns:a16="http://schemas.microsoft.com/office/drawing/2014/main" val="2814315587"/>
                  </a:ext>
                </a:extLst>
              </a:tr>
              <a:tr h="370840">
                <a:tc>
                  <a:txBody>
                    <a:bodyPr/>
                    <a:lstStyle/>
                    <a:p>
                      <a:pPr lvl="0" algn="ctr">
                        <a:buNone/>
                      </a:pPr>
                      <a:r>
                        <a:rPr lang="en-US" sz="1200" dirty="0">
                          <a:solidFill>
                            <a:schemeClr val="bg1"/>
                          </a:solidFill>
                          <a:latin typeface="Times New Roman"/>
                        </a:rPr>
                        <a:t>4</a:t>
                      </a:r>
                    </a:p>
                  </a:txBody>
                  <a:tcPr/>
                </a:tc>
                <a:tc>
                  <a:txBody>
                    <a:bodyPr/>
                    <a:lstStyle/>
                    <a:p>
                      <a:pPr algn="ctr"/>
                      <a:r>
                        <a:rPr lang="en-US" sz="1200" dirty="0">
                          <a:solidFill>
                            <a:schemeClr val="bg1"/>
                          </a:solidFill>
                          <a:latin typeface="Times New Roman"/>
                        </a:rPr>
                        <a:t>SQL Injection</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algn="ctr"/>
                      <a:r>
                        <a:rPr lang="en-US" sz="1200" dirty="0">
                          <a:solidFill>
                            <a:schemeClr val="bg1"/>
                          </a:solidFill>
                          <a:latin typeface="Times New Roman"/>
                        </a:rPr>
                        <a:t>Likely</a:t>
                      </a:r>
                    </a:p>
                  </a:txBody>
                  <a:tcPr/>
                </a:tc>
                <a:tc>
                  <a:txBody>
                    <a:bodyPr/>
                    <a:lstStyle/>
                    <a:p>
                      <a:pPr algn="ctr"/>
                      <a:r>
                        <a:rPr lang="en-US" sz="1200" dirty="0">
                          <a:solidFill>
                            <a:schemeClr val="bg1"/>
                          </a:solidFill>
                          <a:latin typeface="Times New Roman"/>
                        </a:rPr>
                        <a:t>Medium</a:t>
                      </a:r>
                    </a:p>
                  </a:txBody>
                  <a:tcPr/>
                </a:tc>
                <a:tc>
                  <a:txBody>
                    <a:bodyPr/>
                    <a:lstStyle/>
                    <a:p>
                      <a:pPr algn="ctr"/>
                      <a:r>
                        <a:rPr lang="en-US" sz="1200" dirty="0">
                          <a:solidFill>
                            <a:srgbClr val="FF0000"/>
                          </a:solidFill>
                          <a:latin typeface="Times New Roman"/>
                        </a:rPr>
                        <a:t>P18</a:t>
                      </a:r>
                    </a:p>
                  </a:txBody>
                  <a:tcPr/>
                </a:tc>
                <a:tc>
                  <a:txBody>
                    <a:bodyPr/>
                    <a:lstStyle/>
                    <a:p>
                      <a:pPr algn="ctr"/>
                      <a:r>
                        <a:rPr lang="en-US" sz="1200" dirty="0">
                          <a:solidFill>
                            <a:srgbClr val="FF0000"/>
                          </a:solidFill>
                          <a:latin typeface="Times New Roman"/>
                        </a:rPr>
                        <a:t>L1</a:t>
                      </a:r>
                    </a:p>
                  </a:txBody>
                  <a:tcPr/>
                </a:tc>
                <a:extLst>
                  <a:ext uri="{0D108BD9-81ED-4DB2-BD59-A6C34878D82A}">
                    <a16:rowId xmlns:a16="http://schemas.microsoft.com/office/drawing/2014/main" val="3253749213"/>
                  </a:ext>
                </a:extLst>
              </a:tr>
              <a:tr h="370840">
                <a:tc>
                  <a:txBody>
                    <a:bodyPr/>
                    <a:lstStyle/>
                    <a:p>
                      <a:pPr lvl="0" algn="ctr">
                        <a:buNone/>
                      </a:pPr>
                      <a:r>
                        <a:rPr lang="en-US" sz="1200" dirty="0">
                          <a:solidFill>
                            <a:schemeClr val="bg1"/>
                          </a:solidFill>
                          <a:latin typeface="Times New Roman"/>
                        </a:rPr>
                        <a:t>5</a:t>
                      </a:r>
                    </a:p>
                  </a:txBody>
                  <a:tcPr/>
                </a:tc>
                <a:tc>
                  <a:txBody>
                    <a:bodyPr/>
                    <a:lstStyle/>
                    <a:p>
                      <a:pPr algn="ctr"/>
                      <a:r>
                        <a:rPr lang="en-US" sz="1200" dirty="0">
                          <a:solidFill>
                            <a:schemeClr val="bg1"/>
                          </a:solidFill>
                          <a:latin typeface="Times New Roman"/>
                        </a:rPr>
                        <a:t>Memory Protection</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algn="ctr"/>
                      <a:r>
                        <a:rPr lang="en-US" sz="1200" dirty="0">
                          <a:solidFill>
                            <a:schemeClr val="bg1"/>
                          </a:solidFill>
                          <a:latin typeface="Times New Roman"/>
                        </a:rPr>
                        <a:t>Likely</a:t>
                      </a:r>
                    </a:p>
                  </a:txBody>
                  <a:tcPr/>
                </a:tc>
                <a:tc>
                  <a:txBody>
                    <a:bodyPr/>
                    <a:lstStyle/>
                    <a:p>
                      <a:pPr algn="ctr"/>
                      <a:r>
                        <a:rPr lang="en-US" sz="1200" dirty="0">
                          <a:solidFill>
                            <a:schemeClr val="bg1"/>
                          </a:solidFill>
                          <a:latin typeface="Times New Roman"/>
                        </a:rPr>
                        <a:t>Medium</a:t>
                      </a:r>
                    </a:p>
                  </a:txBody>
                  <a:tcPr/>
                </a:tc>
                <a:tc>
                  <a:txBody>
                    <a:bodyPr/>
                    <a:lstStyle/>
                    <a:p>
                      <a:pPr algn="ctr"/>
                      <a:r>
                        <a:rPr lang="en-US" sz="1200" dirty="0">
                          <a:solidFill>
                            <a:srgbClr val="FF0000"/>
                          </a:solidFill>
                          <a:latin typeface="Times New Roman"/>
                        </a:rPr>
                        <a:t>P18</a:t>
                      </a:r>
                    </a:p>
                  </a:txBody>
                  <a:tcPr/>
                </a:tc>
                <a:tc>
                  <a:txBody>
                    <a:bodyPr/>
                    <a:lstStyle/>
                    <a:p>
                      <a:pPr algn="ctr"/>
                      <a:r>
                        <a:rPr lang="en-US" sz="1200" dirty="0">
                          <a:solidFill>
                            <a:srgbClr val="FF0000"/>
                          </a:solidFill>
                          <a:latin typeface="Times New Roman"/>
                        </a:rPr>
                        <a:t>L1</a:t>
                      </a:r>
                    </a:p>
                  </a:txBody>
                  <a:tcPr/>
                </a:tc>
                <a:extLst>
                  <a:ext uri="{0D108BD9-81ED-4DB2-BD59-A6C34878D82A}">
                    <a16:rowId xmlns:a16="http://schemas.microsoft.com/office/drawing/2014/main" val="1967190826"/>
                  </a:ext>
                </a:extLst>
              </a:tr>
              <a:tr h="370840">
                <a:tc>
                  <a:txBody>
                    <a:bodyPr/>
                    <a:lstStyle/>
                    <a:p>
                      <a:pPr lvl="0" algn="ctr">
                        <a:buNone/>
                      </a:pPr>
                      <a:r>
                        <a:rPr lang="en-US" sz="1200" dirty="0">
                          <a:solidFill>
                            <a:schemeClr val="bg1"/>
                          </a:solidFill>
                          <a:latin typeface="Times New Roman"/>
                        </a:rPr>
                        <a:t>6</a:t>
                      </a:r>
                    </a:p>
                  </a:txBody>
                  <a:tcPr/>
                </a:tc>
                <a:tc>
                  <a:txBody>
                    <a:bodyPr/>
                    <a:lstStyle/>
                    <a:p>
                      <a:pPr algn="ctr"/>
                      <a:r>
                        <a:rPr lang="en-US" sz="1200" dirty="0">
                          <a:solidFill>
                            <a:schemeClr val="bg1"/>
                          </a:solidFill>
                          <a:latin typeface="Times New Roman"/>
                        </a:rPr>
                        <a:t>Assertions</a:t>
                      </a:r>
                    </a:p>
                  </a:txBody>
                  <a:tcPr/>
                </a:tc>
                <a:tc>
                  <a:txBody>
                    <a:bodyPr/>
                    <a:lstStyle/>
                    <a:p>
                      <a:pPr lvl="0" algn="ctr">
                        <a:buNone/>
                      </a:pPr>
                      <a:r>
                        <a:rPr lang="en-US" sz="1200">
                          <a:solidFill>
                            <a:schemeClr val="bg1"/>
                          </a:solidFill>
                          <a:latin typeface="Times New Roman"/>
                        </a:rPr>
                        <a:t>Low</a:t>
                      </a:r>
                      <a:endParaRPr lang="en-US"/>
                    </a:p>
                  </a:txBody>
                  <a:tcPr/>
                </a:tc>
                <a:tc>
                  <a:txBody>
                    <a:bodyPr/>
                    <a:lstStyle/>
                    <a:p>
                      <a:pPr algn="ctr"/>
                      <a:r>
                        <a:rPr lang="en-US" sz="1200" dirty="0">
                          <a:solidFill>
                            <a:schemeClr val="bg1"/>
                          </a:solidFill>
                          <a:latin typeface="Times New Roman"/>
                        </a:rPr>
                        <a:t>Unlikely</a:t>
                      </a:r>
                    </a:p>
                  </a:txBody>
                  <a:tcPr/>
                </a:tc>
                <a:tc>
                  <a:txBody>
                    <a:bodyPr/>
                    <a:lstStyle/>
                    <a:p>
                      <a:pPr algn="ctr"/>
                      <a:r>
                        <a:rPr lang="en-US" sz="1200" dirty="0">
                          <a:solidFill>
                            <a:schemeClr val="bg1"/>
                          </a:solidFill>
                          <a:latin typeface="Times New Roman"/>
                        </a:rPr>
                        <a:t>High</a:t>
                      </a:r>
                    </a:p>
                  </a:txBody>
                  <a:tcPr/>
                </a:tc>
                <a:tc>
                  <a:txBody>
                    <a:bodyPr/>
                    <a:lstStyle/>
                    <a:p>
                      <a:pPr algn="ctr"/>
                      <a:r>
                        <a:rPr lang="en-US" sz="1200" dirty="0">
                          <a:solidFill>
                            <a:schemeClr val="bg1"/>
                          </a:solidFill>
                          <a:latin typeface="Times New Roman"/>
                        </a:rPr>
                        <a:t>P1</a:t>
                      </a:r>
                    </a:p>
                  </a:txBody>
                  <a:tcPr/>
                </a:tc>
                <a:tc>
                  <a:txBody>
                    <a:bodyPr/>
                    <a:lstStyle/>
                    <a:p>
                      <a:pPr algn="ctr"/>
                      <a:r>
                        <a:rPr lang="en-US" sz="1200" dirty="0">
                          <a:solidFill>
                            <a:srgbClr val="FCFCFC"/>
                          </a:solidFill>
                          <a:latin typeface="Times New Roman"/>
                        </a:rPr>
                        <a:t>L3</a:t>
                      </a:r>
                    </a:p>
                  </a:txBody>
                  <a:tcPr/>
                </a:tc>
                <a:extLst>
                  <a:ext uri="{0D108BD9-81ED-4DB2-BD59-A6C34878D82A}">
                    <a16:rowId xmlns:a16="http://schemas.microsoft.com/office/drawing/2014/main" val="3173005508"/>
                  </a:ext>
                </a:extLst>
              </a:tr>
              <a:tr h="370840">
                <a:tc>
                  <a:txBody>
                    <a:bodyPr/>
                    <a:lstStyle/>
                    <a:p>
                      <a:pPr lvl="0" algn="ctr">
                        <a:buNone/>
                      </a:pPr>
                      <a:r>
                        <a:rPr lang="en-US" sz="1200" dirty="0">
                          <a:solidFill>
                            <a:schemeClr val="bg1"/>
                          </a:solidFill>
                          <a:latin typeface="Times New Roman"/>
                        </a:rPr>
                        <a:t>7</a:t>
                      </a:r>
                    </a:p>
                  </a:txBody>
                  <a:tcPr/>
                </a:tc>
                <a:tc>
                  <a:txBody>
                    <a:bodyPr/>
                    <a:lstStyle/>
                    <a:p>
                      <a:pPr algn="ctr"/>
                      <a:r>
                        <a:rPr lang="en-US" sz="1200" dirty="0">
                          <a:solidFill>
                            <a:schemeClr val="bg1"/>
                          </a:solidFill>
                          <a:latin typeface="Times New Roman"/>
                        </a:rPr>
                        <a:t>Exceptions</a:t>
                      </a:r>
                    </a:p>
                  </a:txBody>
                  <a:tcPr/>
                </a:tc>
                <a:tc>
                  <a:txBody>
                    <a:bodyPr/>
                    <a:lstStyle/>
                    <a:p>
                      <a:pPr lvl="0" algn="ctr">
                        <a:buNone/>
                      </a:pPr>
                      <a:r>
                        <a:rPr lang="en-US" sz="1200">
                          <a:solidFill>
                            <a:schemeClr val="bg1"/>
                          </a:solidFill>
                          <a:latin typeface="Times New Roman"/>
                        </a:rPr>
                        <a:t>Low</a:t>
                      </a:r>
                      <a:endParaRPr lang="en-US"/>
                    </a:p>
                  </a:txBody>
                  <a:tcPr/>
                </a:tc>
                <a:tc>
                  <a:txBody>
                    <a:bodyPr/>
                    <a:lstStyle/>
                    <a:p>
                      <a:pPr algn="ctr"/>
                      <a:r>
                        <a:rPr lang="en-US" sz="1200" dirty="0">
                          <a:solidFill>
                            <a:schemeClr val="bg1"/>
                          </a:solidFill>
                          <a:latin typeface="Times New Roman"/>
                        </a:rPr>
                        <a:t>Probable</a:t>
                      </a:r>
                    </a:p>
                  </a:txBody>
                  <a:tcPr/>
                </a:tc>
                <a:tc>
                  <a:txBody>
                    <a:bodyPr/>
                    <a:lstStyle/>
                    <a:p>
                      <a:pPr algn="ctr"/>
                      <a:r>
                        <a:rPr lang="en-US" sz="1200" dirty="0">
                          <a:solidFill>
                            <a:schemeClr val="bg1"/>
                          </a:solidFill>
                          <a:latin typeface="Times New Roman"/>
                        </a:rPr>
                        <a:t>Medium</a:t>
                      </a:r>
                    </a:p>
                  </a:txBody>
                  <a:tcPr/>
                </a:tc>
                <a:tc>
                  <a:txBody>
                    <a:bodyPr/>
                    <a:lstStyle/>
                    <a:p>
                      <a:pPr algn="ctr"/>
                      <a:r>
                        <a:rPr lang="en-US" sz="1200" dirty="0">
                          <a:solidFill>
                            <a:schemeClr val="bg1"/>
                          </a:solidFill>
                          <a:latin typeface="Times New Roman"/>
                        </a:rPr>
                        <a:t>P4</a:t>
                      </a:r>
                    </a:p>
                  </a:txBody>
                  <a:tcPr/>
                </a:tc>
                <a:tc>
                  <a:txBody>
                    <a:bodyPr/>
                    <a:lstStyle/>
                    <a:p>
                      <a:pPr algn="ctr"/>
                      <a:r>
                        <a:rPr lang="en-US" sz="1200" dirty="0">
                          <a:solidFill>
                            <a:schemeClr val="bg1"/>
                          </a:solidFill>
                          <a:latin typeface="Times New Roman"/>
                        </a:rPr>
                        <a:t>L3</a:t>
                      </a:r>
                    </a:p>
                  </a:txBody>
                  <a:tcPr/>
                </a:tc>
                <a:extLst>
                  <a:ext uri="{0D108BD9-81ED-4DB2-BD59-A6C34878D82A}">
                    <a16:rowId xmlns:a16="http://schemas.microsoft.com/office/drawing/2014/main" val="1971061180"/>
                  </a:ext>
                </a:extLst>
              </a:tr>
              <a:tr h="370839">
                <a:tc>
                  <a:txBody>
                    <a:bodyPr/>
                    <a:lstStyle/>
                    <a:p>
                      <a:pPr lvl="0" algn="ctr">
                        <a:buNone/>
                      </a:pPr>
                      <a:r>
                        <a:rPr lang="en-US" sz="1200" dirty="0">
                          <a:solidFill>
                            <a:schemeClr val="bg1"/>
                          </a:solidFill>
                          <a:latin typeface="Times New Roman"/>
                        </a:rPr>
                        <a:t>8</a:t>
                      </a:r>
                    </a:p>
                  </a:txBody>
                  <a:tcPr/>
                </a:tc>
                <a:tc>
                  <a:txBody>
                    <a:bodyPr/>
                    <a:lstStyle/>
                    <a:p>
                      <a:pPr lvl="0" algn="ctr">
                        <a:buNone/>
                      </a:pPr>
                      <a:r>
                        <a:rPr lang="en-US" sz="1200" dirty="0">
                          <a:solidFill>
                            <a:schemeClr val="bg1"/>
                          </a:solidFill>
                          <a:latin typeface="Times New Roman"/>
                        </a:rPr>
                        <a:t>Expressions</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lvl="0" algn="ctr">
                        <a:buNone/>
                      </a:pPr>
                      <a:r>
                        <a:rPr lang="en-US" sz="1200" dirty="0">
                          <a:solidFill>
                            <a:schemeClr val="bg1"/>
                          </a:solidFill>
                          <a:latin typeface="Times New Roman"/>
                        </a:rPr>
                        <a:t>Probable</a:t>
                      </a:r>
                    </a:p>
                  </a:txBody>
                  <a:tcPr/>
                </a:tc>
                <a:tc>
                  <a:txBody>
                    <a:bodyPr/>
                    <a:lstStyle/>
                    <a:p>
                      <a:pPr lvl="0" algn="ctr">
                        <a:buNone/>
                      </a:pPr>
                      <a:r>
                        <a:rPr lang="en-US" sz="1200" dirty="0">
                          <a:solidFill>
                            <a:schemeClr val="bg1"/>
                          </a:solidFill>
                          <a:latin typeface="Times New Roman"/>
                        </a:rPr>
                        <a:t>High</a:t>
                      </a:r>
                    </a:p>
                  </a:txBody>
                  <a:tcPr/>
                </a:tc>
                <a:tc>
                  <a:txBody>
                    <a:bodyPr/>
                    <a:lstStyle/>
                    <a:p>
                      <a:pPr lvl="0" algn="ctr">
                        <a:buNone/>
                      </a:pPr>
                      <a:r>
                        <a:rPr lang="en-US" sz="1200" dirty="0">
                          <a:solidFill>
                            <a:srgbClr val="FFFF00"/>
                          </a:solidFill>
                          <a:latin typeface="Times New Roman"/>
                        </a:rPr>
                        <a:t>P6</a:t>
                      </a:r>
                    </a:p>
                  </a:txBody>
                  <a:tcPr/>
                </a:tc>
                <a:tc>
                  <a:txBody>
                    <a:bodyPr/>
                    <a:lstStyle/>
                    <a:p>
                      <a:pPr lvl="0" algn="ctr">
                        <a:buNone/>
                      </a:pPr>
                      <a:r>
                        <a:rPr lang="en-US" sz="1200" dirty="0">
                          <a:solidFill>
                            <a:srgbClr val="FFFF00"/>
                          </a:solidFill>
                          <a:latin typeface="Times New Roman"/>
                        </a:rPr>
                        <a:t>L2</a:t>
                      </a:r>
                    </a:p>
                  </a:txBody>
                  <a:tcPr/>
                </a:tc>
                <a:extLst>
                  <a:ext uri="{0D108BD9-81ED-4DB2-BD59-A6C34878D82A}">
                    <a16:rowId xmlns:a16="http://schemas.microsoft.com/office/drawing/2014/main" val="2373492225"/>
                  </a:ext>
                </a:extLst>
              </a:tr>
              <a:tr h="370838">
                <a:tc>
                  <a:txBody>
                    <a:bodyPr/>
                    <a:lstStyle/>
                    <a:p>
                      <a:pPr lvl="0" algn="ctr">
                        <a:buNone/>
                      </a:pPr>
                      <a:r>
                        <a:rPr lang="en-US" sz="1200" dirty="0">
                          <a:solidFill>
                            <a:schemeClr val="bg1"/>
                          </a:solidFill>
                          <a:latin typeface="Times New Roman"/>
                        </a:rPr>
                        <a:t>9</a:t>
                      </a:r>
                    </a:p>
                  </a:txBody>
                  <a:tcPr/>
                </a:tc>
                <a:tc>
                  <a:txBody>
                    <a:bodyPr/>
                    <a:lstStyle/>
                    <a:p>
                      <a:pPr lvl="0" algn="ctr">
                        <a:buNone/>
                      </a:pPr>
                      <a:r>
                        <a:rPr lang="en-US" sz="1200" dirty="0">
                          <a:solidFill>
                            <a:schemeClr val="bg1"/>
                          </a:solidFill>
                          <a:latin typeface="Times New Roman"/>
                        </a:rPr>
                        <a:t>API Vulnerability</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lvl="0" algn="ctr">
                        <a:buNone/>
                      </a:pPr>
                      <a:r>
                        <a:rPr lang="en-US" sz="1200" dirty="0">
                          <a:solidFill>
                            <a:schemeClr val="bg1"/>
                          </a:solidFill>
                          <a:latin typeface="Times New Roman"/>
                        </a:rPr>
                        <a:t>Probable</a:t>
                      </a:r>
                    </a:p>
                  </a:txBody>
                  <a:tcPr/>
                </a:tc>
                <a:tc>
                  <a:txBody>
                    <a:bodyPr/>
                    <a:lstStyle/>
                    <a:p>
                      <a:pPr lvl="0" algn="ctr">
                        <a:buNone/>
                      </a:pPr>
                      <a:r>
                        <a:rPr lang="en-US" sz="1200" dirty="0">
                          <a:solidFill>
                            <a:schemeClr val="bg1"/>
                          </a:solidFill>
                          <a:latin typeface="Times New Roman"/>
                        </a:rPr>
                        <a:t>Medium</a:t>
                      </a:r>
                    </a:p>
                  </a:txBody>
                  <a:tcPr/>
                </a:tc>
                <a:tc>
                  <a:txBody>
                    <a:bodyPr/>
                    <a:lstStyle/>
                    <a:p>
                      <a:pPr lvl="0" algn="ctr">
                        <a:buNone/>
                      </a:pPr>
                      <a:r>
                        <a:rPr lang="en-US" sz="1200" dirty="0">
                          <a:solidFill>
                            <a:schemeClr val="bg1"/>
                          </a:solidFill>
                          <a:latin typeface="Times New Roman"/>
                        </a:rPr>
                        <a:t>P4</a:t>
                      </a:r>
                    </a:p>
                  </a:txBody>
                  <a:tcPr/>
                </a:tc>
                <a:tc>
                  <a:txBody>
                    <a:bodyPr/>
                    <a:lstStyle/>
                    <a:p>
                      <a:pPr lvl="0" algn="ctr">
                        <a:buNone/>
                      </a:pPr>
                      <a:r>
                        <a:rPr lang="en-US" sz="1200" dirty="0">
                          <a:solidFill>
                            <a:schemeClr val="bg1"/>
                          </a:solidFill>
                          <a:latin typeface="Times New Roman"/>
                        </a:rPr>
                        <a:t>L3</a:t>
                      </a:r>
                    </a:p>
                  </a:txBody>
                  <a:tcPr/>
                </a:tc>
                <a:extLst>
                  <a:ext uri="{0D108BD9-81ED-4DB2-BD59-A6C34878D82A}">
                    <a16:rowId xmlns:a16="http://schemas.microsoft.com/office/drawing/2014/main" val="1166807344"/>
                  </a:ext>
                </a:extLst>
              </a:tr>
              <a:tr h="370838">
                <a:tc>
                  <a:txBody>
                    <a:bodyPr/>
                    <a:lstStyle/>
                    <a:p>
                      <a:pPr lvl="0" algn="ctr">
                        <a:buNone/>
                      </a:pPr>
                      <a:r>
                        <a:rPr lang="en-US" sz="1200" dirty="0">
                          <a:solidFill>
                            <a:schemeClr val="bg1"/>
                          </a:solidFill>
                          <a:latin typeface="Times New Roman"/>
                        </a:rPr>
                        <a:t>10</a:t>
                      </a:r>
                    </a:p>
                  </a:txBody>
                  <a:tcPr/>
                </a:tc>
                <a:tc>
                  <a:txBody>
                    <a:bodyPr/>
                    <a:lstStyle/>
                    <a:p>
                      <a:pPr lvl="0" algn="ctr">
                        <a:buNone/>
                      </a:pPr>
                      <a:r>
                        <a:rPr lang="en-US" sz="1200" dirty="0">
                          <a:solidFill>
                            <a:schemeClr val="bg1"/>
                          </a:solidFill>
                          <a:latin typeface="Times New Roman"/>
                        </a:rPr>
                        <a:t>OOP</a:t>
                      </a:r>
                    </a:p>
                  </a:txBody>
                  <a:tcPr/>
                </a:tc>
                <a:tc>
                  <a:txBody>
                    <a:bodyPr/>
                    <a:lstStyle/>
                    <a:p>
                      <a:pPr lvl="0" algn="ctr">
                        <a:buNone/>
                      </a:pPr>
                      <a:r>
                        <a:rPr lang="en-US" sz="1200">
                          <a:solidFill>
                            <a:schemeClr val="bg1"/>
                          </a:solidFill>
                          <a:latin typeface="Times New Roman"/>
                        </a:rPr>
                        <a:t>High</a:t>
                      </a:r>
                      <a:endParaRPr lang="en-US"/>
                    </a:p>
                  </a:txBody>
                  <a:tcPr/>
                </a:tc>
                <a:tc>
                  <a:txBody>
                    <a:bodyPr/>
                    <a:lstStyle/>
                    <a:p>
                      <a:pPr lvl="0" algn="ctr">
                        <a:buNone/>
                      </a:pPr>
                      <a:r>
                        <a:rPr lang="en-US" sz="1200" dirty="0">
                          <a:solidFill>
                            <a:schemeClr val="bg1"/>
                          </a:solidFill>
                          <a:latin typeface="Times New Roman"/>
                        </a:rPr>
                        <a:t>Probable</a:t>
                      </a:r>
                    </a:p>
                  </a:txBody>
                  <a:tcPr/>
                </a:tc>
                <a:tc>
                  <a:txBody>
                    <a:bodyPr/>
                    <a:lstStyle/>
                    <a:p>
                      <a:pPr lvl="0" algn="ctr">
                        <a:buNone/>
                      </a:pPr>
                      <a:r>
                        <a:rPr lang="en-US" sz="1200" dirty="0">
                          <a:solidFill>
                            <a:schemeClr val="bg1"/>
                          </a:solidFill>
                          <a:latin typeface="Times New Roman"/>
                        </a:rPr>
                        <a:t>High</a:t>
                      </a:r>
                    </a:p>
                  </a:txBody>
                  <a:tcPr/>
                </a:tc>
                <a:tc>
                  <a:txBody>
                    <a:bodyPr/>
                    <a:lstStyle/>
                    <a:p>
                      <a:pPr lvl="0" algn="ctr">
                        <a:buNone/>
                      </a:pPr>
                      <a:r>
                        <a:rPr lang="en-US" sz="1200" dirty="0">
                          <a:solidFill>
                            <a:srgbClr val="FFFF00"/>
                          </a:solidFill>
                          <a:latin typeface="Times New Roman"/>
                        </a:rPr>
                        <a:t>P6</a:t>
                      </a:r>
                    </a:p>
                  </a:txBody>
                  <a:tcPr/>
                </a:tc>
                <a:tc>
                  <a:txBody>
                    <a:bodyPr/>
                    <a:lstStyle/>
                    <a:p>
                      <a:pPr lvl="0" algn="ctr">
                        <a:buNone/>
                      </a:pPr>
                      <a:r>
                        <a:rPr lang="en-US" sz="1200" dirty="0">
                          <a:solidFill>
                            <a:srgbClr val="FFFF00"/>
                          </a:solidFill>
                          <a:latin typeface="Times New Roman"/>
                        </a:rPr>
                        <a:t>L2</a:t>
                      </a:r>
                    </a:p>
                  </a:txBody>
                  <a:tcPr/>
                </a:tc>
                <a:extLst>
                  <a:ext uri="{0D108BD9-81ED-4DB2-BD59-A6C34878D82A}">
                    <a16:rowId xmlns:a16="http://schemas.microsoft.com/office/drawing/2014/main" val="1832823896"/>
                  </a:ext>
                </a:extLst>
              </a:tr>
            </a:tbl>
          </a:graphicData>
        </a:graphic>
      </p:graphicFrame>
      <p:pic>
        <p:nvPicPr>
          <p:cNvPr id="3" name="Audio 2">
            <a:hlinkClick r:id="" action="ppaction://media"/>
            <a:extLst>
              <a:ext uri="{FF2B5EF4-FFF2-40B4-BE49-F238E27FC236}">
                <a16:creationId xmlns:a16="http://schemas.microsoft.com/office/drawing/2014/main" id="{114904F5-A3EC-4AA4-BB04-402F5ACFA3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p:transition spd="slow" advTm="22907">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ENCRYPTION POLICIES</a:t>
            </a:r>
            <a:endParaRPr dirty="0">
              <a:latin typeface="Times New Roman" panose="02020603050405020304" pitchFamily="18" charset="0"/>
              <a:cs typeface="Times New Roman" panose="02020603050405020304" pitchFamily="18" charset="0"/>
            </a:endParaRPr>
          </a:p>
        </p:txBody>
      </p:sp>
      <p:sp>
        <p:nvSpPr>
          <p:cNvPr id="182" name="Google Shape;182;p7"/>
          <p:cNvSpPr txBox="1">
            <a:spLocks noGrp="1"/>
          </p:cNvSpPr>
          <p:nvPr>
            <p:ph type="body" idx="1"/>
          </p:nvPr>
        </p:nvSpPr>
        <p:spPr>
          <a:xfrm>
            <a:off x="685800" y="2069502"/>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latin typeface="Times New Roman"/>
                <a:cs typeface="Times New Roman"/>
              </a:rPr>
              <a:t>In Rest – Full-disk encryption, database encryption</a:t>
            </a:r>
          </a:p>
          <a:p>
            <a:pPr marL="228600" indent="-228600">
              <a:spcBef>
                <a:spcPts val="0"/>
              </a:spcBef>
              <a:buSzPts val="2000"/>
            </a:pPr>
            <a:endParaRPr lang="en-US" sz="2400" dirty="0">
              <a:latin typeface="Times New Roman"/>
              <a:cs typeface="Times New Roman"/>
            </a:endParaRPr>
          </a:p>
          <a:p>
            <a:pPr marL="228600" indent="-228600">
              <a:spcBef>
                <a:spcPts val="0"/>
              </a:spcBef>
              <a:buSzPts val="2000"/>
            </a:pPr>
            <a:endParaRPr lang="en-US" sz="2400" dirty="0">
              <a:latin typeface="Times New Roman"/>
              <a:cs typeface="Times New Roman"/>
            </a:endParaRPr>
          </a:p>
          <a:p>
            <a:pPr marL="0" indent="0">
              <a:spcBef>
                <a:spcPts val="0"/>
              </a:spcBef>
              <a:buSzPts val="2000"/>
              <a:buNone/>
            </a:pPr>
            <a:endParaRPr lang="en-US" sz="2400" dirty="0">
              <a:latin typeface="Times New Roman"/>
              <a:cs typeface="Times New Roman"/>
            </a:endParaRPr>
          </a:p>
          <a:p>
            <a:pPr marL="228600" lvl="0" indent="-228600" algn="l" rtl="0">
              <a:lnSpc>
                <a:spcPct val="90000"/>
              </a:lnSpc>
              <a:spcBef>
                <a:spcPts val="0"/>
              </a:spcBef>
              <a:spcAft>
                <a:spcPts val="0"/>
              </a:spcAft>
              <a:buClr>
                <a:schemeClr val="lt1"/>
              </a:buClr>
              <a:buSzPts val="2000"/>
              <a:buChar char="•"/>
            </a:pPr>
            <a:r>
              <a:rPr lang="en-US" sz="2400" dirty="0">
                <a:latin typeface="Times New Roman"/>
                <a:cs typeface="Times New Roman"/>
              </a:rPr>
              <a:t>At Flight – Secure libraries, Public Key infrastructure</a:t>
            </a:r>
          </a:p>
          <a:p>
            <a:pPr marL="228600" indent="-228600">
              <a:spcBef>
                <a:spcPts val="0"/>
              </a:spcBef>
              <a:buSzPts val="2000"/>
            </a:pPr>
            <a:endParaRPr lang="en-US" sz="2400" dirty="0">
              <a:latin typeface="Times New Roman"/>
              <a:cs typeface="Times New Roman"/>
            </a:endParaRPr>
          </a:p>
          <a:p>
            <a:pPr marL="228600" indent="-228600">
              <a:spcBef>
                <a:spcPts val="0"/>
              </a:spcBef>
              <a:buSzPts val="2000"/>
            </a:pPr>
            <a:endParaRPr lang="en-US" sz="2400" dirty="0">
              <a:latin typeface="Times New Roman"/>
              <a:cs typeface="Times New Roman"/>
            </a:endParaRPr>
          </a:p>
          <a:p>
            <a:pPr marL="0" indent="0">
              <a:spcBef>
                <a:spcPts val="0"/>
              </a:spcBef>
              <a:buSzPts val="2000"/>
              <a:buNone/>
            </a:pPr>
            <a:endParaRPr lang="en-US" sz="2400" dirty="0">
              <a:latin typeface="Times New Roman"/>
              <a:cs typeface="Times New Roman"/>
            </a:endParaRPr>
          </a:p>
          <a:p>
            <a:pPr marL="228600" lvl="0" indent="-228600" algn="l" rtl="0">
              <a:lnSpc>
                <a:spcPct val="90000"/>
              </a:lnSpc>
              <a:spcBef>
                <a:spcPts val="0"/>
              </a:spcBef>
              <a:spcAft>
                <a:spcPts val="0"/>
              </a:spcAft>
              <a:buClr>
                <a:schemeClr val="lt1"/>
              </a:buClr>
              <a:buSzPts val="2000"/>
              <a:buChar char="•"/>
            </a:pPr>
            <a:r>
              <a:rPr lang="en-US" sz="2400" dirty="0">
                <a:latin typeface="Times New Roman"/>
                <a:cs typeface="Times New Roman"/>
              </a:rPr>
              <a:t>In Use – Identity Management, conditional access</a:t>
            </a:r>
            <a:endParaRPr sz="2400" dirty="0">
              <a:latin typeface="Times New Roman"/>
              <a:cs typeface="Times New Roman"/>
            </a:endParaRP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2" descr="A picture containing shape&#10;&#10;Description automatically generated">
            <a:extLst>
              <a:ext uri="{FF2B5EF4-FFF2-40B4-BE49-F238E27FC236}">
                <a16:creationId xmlns:a16="http://schemas.microsoft.com/office/drawing/2014/main" id="{BAC55CE1-D6CE-E40C-7175-15645868A641}"/>
              </a:ext>
            </a:extLst>
          </p:cNvPr>
          <p:cNvPicPr>
            <a:picLocks noChangeAspect="1"/>
          </p:cNvPicPr>
          <p:nvPr/>
        </p:nvPicPr>
        <p:blipFill>
          <a:blip r:embed="rId7"/>
          <a:stretch>
            <a:fillRect/>
          </a:stretch>
        </p:blipFill>
        <p:spPr>
          <a:xfrm>
            <a:off x="7742031" y="2395219"/>
            <a:ext cx="4229926" cy="2070323"/>
          </a:xfrm>
          <a:prstGeom prst="rect">
            <a:avLst/>
          </a:prstGeom>
        </p:spPr>
      </p:pic>
      <p:pic>
        <p:nvPicPr>
          <p:cNvPr id="9" name="Audio 8">
            <a:hlinkClick r:id="" action="ppaction://media"/>
            <a:extLst>
              <a:ext uri="{FF2B5EF4-FFF2-40B4-BE49-F238E27FC236}">
                <a16:creationId xmlns:a16="http://schemas.microsoft.com/office/drawing/2014/main" id="{0B3DC548-3BC5-474F-AB00-DDECF3CEC17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0521">
        <p:split orient="vert"/>
      </p:transition>
    </mc:Choice>
    <mc:Fallback>
      <p:transition spd="slow" advTm="3052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Times New Roman" panose="02020603050405020304" pitchFamily="18" charset="0"/>
                <a:cs typeface="Times New Roman" panose="02020603050405020304" pitchFamily="18" charset="0"/>
              </a:rPr>
              <a:t>TRIPLE-A POLICIES</a:t>
            </a:r>
            <a:endParaRPr dirty="0">
              <a:latin typeface="Times New Roman" panose="02020603050405020304" pitchFamily="18" charset="0"/>
              <a:cs typeface="Times New Roman" panose="02020603050405020304" pitchFamily="18" charset="0"/>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latin typeface="Times New Roman" panose="02020603050405020304" pitchFamily="18" charset="0"/>
                <a:cs typeface="Times New Roman" panose="02020603050405020304" pitchFamily="18" charset="0"/>
              </a:rPr>
              <a:t>Authentication – Identifying a user</a:t>
            </a:r>
          </a:p>
          <a:p>
            <a:pPr marL="228600" indent="-228600">
              <a:spcBef>
                <a:spcPts val="0"/>
              </a:spcBef>
              <a:buSzPts val="2400"/>
            </a:pPr>
            <a:endParaRPr lang="en-US" sz="2400" dirty="0">
              <a:latin typeface="Times New Roman"/>
              <a:cs typeface="Times New Roman"/>
            </a:endParaRPr>
          </a:p>
          <a:p>
            <a:pPr marL="228600" indent="-228600">
              <a:spcBef>
                <a:spcPts val="0"/>
              </a:spcBef>
              <a:buSzPts val="2400"/>
            </a:pPr>
            <a:endParaRPr lang="en-US" sz="2400" dirty="0">
              <a:latin typeface="Times New Roman"/>
              <a:cs typeface="Times New Roman"/>
            </a:endParaRPr>
          </a:p>
          <a:p>
            <a:pPr marL="228600" indent="-228600">
              <a:spcBef>
                <a:spcPts val="0"/>
              </a:spcBef>
              <a:buSzPts val="2400"/>
            </a:pPr>
            <a:endParaRPr lang="en-US" sz="2400" dirty="0">
              <a:latin typeface="Times New Roman"/>
              <a:cs typeface="Times New Roman"/>
            </a:endParaRPr>
          </a:p>
          <a:p>
            <a:pPr marL="228600" lvl="0" indent="-228600" algn="l" rtl="0">
              <a:lnSpc>
                <a:spcPct val="90000"/>
              </a:lnSpc>
              <a:spcBef>
                <a:spcPts val="0"/>
              </a:spcBef>
              <a:spcAft>
                <a:spcPts val="0"/>
              </a:spcAft>
              <a:buClr>
                <a:schemeClr val="lt1"/>
              </a:buClr>
              <a:buSzPts val="2400"/>
              <a:buChar char="•"/>
            </a:pPr>
            <a:r>
              <a:rPr lang="en-US" sz="2400" dirty="0">
                <a:latin typeface="Times New Roman" panose="02020603050405020304" pitchFamily="18" charset="0"/>
                <a:cs typeface="Times New Roman" panose="02020603050405020304" pitchFamily="18" charset="0"/>
              </a:rPr>
              <a:t>Authorization – Authorize user for access</a:t>
            </a:r>
          </a:p>
          <a:p>
            <a:pPr marL="228600" indent="-228600">
              <a:spcBef>
                <a:spcPts val="0"/>
              </a:spcBef>
              <a:buSzPts val="2400"/>
            </a:pPr>
            <a:endParaRPr lang="en-US" sz="2400" dirty="0">
              <a:latin typeface="Times New Roman"/>
              <a:cs typeface="Times New Roman"/>
            </a:endParaRPr>
          </a:p>
          <a:p>
            <a:pPr marL="228600" indent="-228600">
              <a:spcBef>
                <a:spcPts val="0"/>
              </a:spcBef>
              <a:buSzPts val="2400"/>
            </a:pPr>
            <a:endParaRPr lang="en-US" sz="2400" dirty="0">
              <a:latin typeface="Times New Roman"/>
              <a:cs typeface="Times New Roman"/>
            </a:endParaRPr>
          </a:p>
          <a:p>
            <a:pPr marL="228600" indent="-228600">
              <a:spcBef>
                <a:spcPts val="0"/>
              </a:spcBef>
              <a:buSzPts val="2400"/>
            </a:pPr>
            <a:endParaRPr lang="en-US" sz="2400" dirty="0">
              <a:latin typeface="Times New Roman"/>
              <a:cs typeface="Times New Roman"/>
            </a:endParaRPr>
          </a:p>
          <a:p>
            <a:pPr marL="228600" lvl="0" indent="-228600" algn="l" rtl="0">
              <a:lnSpc>
                <a:spcPct val="90000"/>
              </a:lnSpc>
              <a:spcBef>
                <a:spcPts val="0"/>
              </a:spcBef>
              <a:spcAft>
                <a:spcPts val="0"/>
              </a:spcAft>
              <a:buClr>
                <a:schemeClr val="lt1"/>
              </a:buClr>
              <a:buSzPts val="2400"/>
              <a:buChar char="•"/>
            </a:pPr>
            <a:r>
              <a:rPr lang="en-US" sz="2400" dirty="0">
                <a:latin typeface="Times New Roman" panose="02020603050405020304" pitchFamily="18" charset="0"/>
                <a:cs typeface="Times New Roman" panose="02020603050405020304" pitchFamily="18" charset="0"/>
              </a:rPr>
              <a:t>Accounting – Track user’s activity</a:t>
            </a:r>
          </a:p>
          <a:p>
            <a:pPr marL="228600" lvl="0" indent="-228600" algn="l" rtl="0">
              <a:lnSpc>
                <a:spcPct val="90000"/>
              </a:lnSpc>
              <a:spcBef>
                <a:spcPts val="0"/>
              </a:spcBef>
              <a:spcAft>
                <a:spcPts val="0"/>
              </a:spcAft>
              <a:buClr>
                <a:schemeClr val="lt1"/>
              </a:buClr>
              <a:buSzPts val="2400"/>
              <a:buChar char="•"/>
            </a:pPr>
            <a:endParaRPr dirty="0">
              <a:latin typeface="Times New Roman" panose="02020603050405020304" pitchFamily="18" charset="0"/>
              <a:cs typeface="Times New Roman" panose="02020603050405020304" pitchFamily="18"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2" descr="Diagram&#10;&#10;Description automatically generated">
            <a:extLst>
              <a:ext uri="{FF2B5EF4-FFF2-40B4-BE49-F238E27FC236}">
                <a16:creationId xmlns:a16="http://schemas.microsoft.com/office/drawing/2014/main" id="{F67BFA0D-B9D9-FFFB-C5F9-D41AED3449C4}"/>
              </a:ext>
            </a:extLst>
          </p:cNvPr>
          <p:cNvPicPr>
            <a:picLocks noChangeAspect="1"/>
          </p:cNvPicPr>
          <p:nvPr/>
        </p:nvPicPr>
        <p:blipFill>
          <a:blip r:embed="rId7"/>
          <a:stretch>
            <a:fillRect/>
          </a:stretch>
        </p:blipFill>
        <p:spPr>
          <a:xfrm>
            <a:off x="7200384" y="1900022"/>
            <a:ext cx="2003291" cy="4114800"/>
          </a:xfrm>
          <a:prstGeom prst="rect">
            <a:avLst/>
          </a:prstGeom>
        </p:spPr>
      </p:pic>
      <p:pic>
        <p:nvPicPr>
          <p:cNvPr id="7" name="Audio 6">
            <a:hlinkClick r:id="" action="ppaction://media"/>
            <a:extLst>
              <a:ext uri="{FF2B5EF4-FFF2-40B4-BE49-F238E27FC236}">
                <a16:creationId xmlns:a16="http://schemas.microsoft.com/office/drawing/2014/main" id="{FEFB1EAB-D464-4900-86FC-191CDA0F8C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26945">
        <p:split orient="vert"/>
      </p:transition>
    </mc:Choice>
    <mc:Fallback>
      <p:transition spd="slow" advTm="2694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latin typeface="Times New Roman"/>
                <a:cs typeface="Times New Roman"/>
              </a:rPr>
              <a:t>Unit Testing (Test 1)</a:t>
            </a:r>
            <a:endParaRPr dirty="0">
              <a:latin typeface="Times New Roman" panose="02020603050405020304" pitchFamily="18" charset="0"/>
              <a:cs typeface="Times New Roman" panose="02020603050405020304" pitchFamily="18" charset="0"/>
            </a:endParaRPr>
          </a:p>
        </p:txBody>
      </p:sp>
      <p:sp>
        <p:nvSpPr>
          <p:cNvPr id="196" name="Google Shape;196;g9504e29505_0_0"/>
          <p:cNvSpPr txBox="1">
            <a:spLocks noGrp="1"/>
          </p:cNvSpPr>
          <p:nvPr>
            <p:ph type="body" idx="1"/>
          </p:nvPr>
        </p:nvSpPr>
        <p:spPr>
          <a:xfrm>
            <a:off x="892574" y="2052882"/>
            <a:ext cx="10820400" cy="4024200"/>
          </a:xfrm>
          <a:prstGeom prst="rect">
            <a:avLst/>
          </a:prstGeom>
          <a:noFill/>
          <a:ln>
            <a:noFill/>
          </a:ln>
        </p:spPr>
        <p:txBody>
          <a:bodyPr spcFirstLastPara="1" wrap="square" lIns="91425" tIns="45700" rIns="91425" bIns="45700" anchor="t" anchorCtr="0">
            <a:noAutofit/>
          </a:bodyPr>
          <a:lstStyle/>
          <a:p>
            <a:pPr marL="0" indent="0" algn="ctr">
              <a:buNone/>
            </a:pPr>
            <a:r>
              <a:rPr lang="en-US" dirty="0">
                <a:latin typeface="Times New Roman"/>
                <a:cs typeface="Times New Roman"/>
              </a:rPr>
              <a:t>Testing STD-001 Data Value, and STD-005 Memory Protection</a:t>
            </a:r>
          </a:p>
          <a:p>
            <a:pPr marL="0" indent="0" algn="ctr">
              <a:buNone/>
            </a:pPr>
            <a:r>
              <a:rPr lang="en-US" dirty="0">
                <a:latin typeface="Times New Roman"/>
                <a:cs typeface="Times New Roman"/>
              </a:rPr>
              <a:t>Test 1 – Verify Adding 5 Values to Collection</a:t>
            </a:r>
            <a:endParaRPr lang="en-US" dirty="0">
              <a:latin typeface="Times New Roman" panose="02020603050405020304" pitchFamily="18"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2">
            <a:extLst>
              <a:ext uri="{FF2B5EF4-FFF2-40B4-BE49-F238E27FC236}">
                <a16:creationId xmlns:a16="http://schemas.microsoft.com/office/drawing/2014/main" id="{5BDBE66F-BEA1-26AE-4BE8-86DB73EAA826}"/>
              </a:ext>
            </a:extLst>
          </p:cNvPr>
          <p:cNvPicPr>
            <a:picLocks noChangeAspect="1"/>
          </p:cNvPicPr>
          <p:nvPr/>
        </p:nvPicPr>
        <p:blipFill>
          <a:blip r:embed="rId7"/>
          <a:stretch>
            <a:fillRect/>
          </a:stretch>
        </p:blipFill>
        <p:spPr>
          <a:xfrm>
            <a:off x="3510561" y="3430340"/>
            <a:ext cx="5170878" cy="1004384"/>
          </a:xfrm>
          <a:prstGeom prst="rect">
            <a:avLst/>
          </a:prstGeom>
        </p:spPr>
      </p:pic>
      <p:pic>
        <p:nvPicPr>
          <p:cNvPr id="4" name="Audio 3">
            <a:hlinkClick r:id="" action="ppaction://media"/>
            <a:extLst>
              <a:ext uri="{FF2B5EF4-FFF2-40B4-BE49-F238E27FC236}">
                <a16:creationId xmlns:a16="http://schemas.microsoft.com/office/drawing/2014/main" id="{C370B82E-822F-4523-8762-8D9758C8C41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p:transition spd="slow" advTm="1176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E531-B30A-FE48-88FE-7AB7AEECE8D5}"/>
              </a:ext>
            </a:extLst>
          </p:cNvPr>
          <p:cNvSpPr>
            <a:spLocks noGrp="1"/>
          </p:cNvSpPr>
          <p:nvPr>
            <p:ph type="title"/>
          </p:nvPr>
        </p:nvSpPr>
        <p:spPr/>
        <p:txBody>
          <a:bodyPr/>
          <a:lstStyle/>
          <a:p>
            <a:r>
              <a:rPr lang="en-US" dirty="0"/>
              <a:t>Unit Testing (Test 2)</a:t>
            </a:r>
          </a:p>
        </p:txBody>
      </p:sp>
      <p:sp>
        <p:nvSpPr>
          <p:cNvPr id="3" name="Text Placeholder 2">
            <a:extLst>
              <a:ext uri="{FF2B5EF4-FFF2-40B4-BE49-F238E27FC236}">
                <a16:creationId xmlns:a16="http://schemas.microsoft.com/office/drawing/2014/main" id="{387A1C24-CFC1-441F-18DD-95C82AAFE4CE}"/>
              </a:ext>
            </a:extLst>
          </p:cNvPr>
          <p:cNvSpPr>
            <a:spLocks noGrp="1"/>
          </p:cNvSpPr>
          <p:nvPr>
            <p:ph type="body" idx="1"/>
          </p:nvPr>
        </p:nvSpPr>
        <p:spPr/>
        <p:txBody>
          <a:bodyPr/>
          <a:lstStyle/>
          <a:p>
            <a:pPr marL="114300" indent="0" algn="ctr">
              <a:buNone/>
            </a:pPr>
            <a:r>
              <a:rPr lang="en-US" dirty="0"/>
              <a:t>Test 2 – Assert That Max &gt; or = Values</a:t>
            </a:r>
          </a:p>
        </p:txBody>
      </p:sp>
      <p:pic>
        <p:nvPicPr>
          <p:cNvPr id="4" name="Picture 4" descr="Text&#10;&#10;Description automatically generated">
            <a:extLst>
              <a:ext uri="{FF2B5EF4-FFF2-40B4-BE49-F238E27FC236}">
                <a16:creationId xmlns:a16="http://schemas.microsoft.com/office/drawing/2014/main" id="{1A89433B-949A-2012-1485-A05FFA6CDC5F}"/>
              </a:ext>
            </a:extLst>
          </p:cNvPr>
          <p:cNvPicPr>
            <a:picLocks noChangeAspect="1"/>
          </p:cNvPicPr>
          <p:nvPr/>
        </p:nvPicPr>
        <p:blipFill>
          <a:blip r:embed="rId4"/>
          <a:stretch>
            <a:fillRect/>
          </a:stretch>
        </p:blipFill>
        <p:spPr>
          <a:xfrm>
            <a:off x="3583315" y="3289148"/>
            <a:ext cx="5029200" cy="1834336"/>
          </a:xfrm>
          <a:prstGeom prst="rect">
            <a:avLst/>
          </a:prstGeom>
        </p:spPr>
      </p:pic>
      <p:pic>
        <p:nvPicPr>
          <p:cNvPr id="7" name="Audio 6">
            <a:hlinkClick r:id="" action="ppaction://media"/>
            <a:extLst>
              <a:ext uri="{FF2B5EF4-FFF2-40B4-BE49-F238E27FC236}">
                <a16:creationId xmlns:a16="http://schemas.microsoft.com/office/drawing/2014/main" id="{A4820401-74BF-4B0D-B36C-C46A3A9CAF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2765891"/>
      </p:ext>
    </p:extLst>
  </p:cSld>
  <p:clrMapOvr>
    <a:masterClrMapping/>
  </p:clrMapOvr>
  <p:transition spd="slow" advTm="969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purl.org/dc/elements/1.1/"/>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244</TotalTime>
  <Words>570</Words>
  <Application>Microsoft Office PowerPoint</Application>
  <PresentationFormat>Widescreen</PresentationFormat>
  <Paragraphs>191</Paragraphs>
  <Slides>18</Slides>
  <Notes>13</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Century Gothic</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 (Test 1)</vt:lpstr>
      <vt:lpstr>Unit Testing (Test 2)</vt:lpstr>
      <vt:lpstr>Unit Testing (Test 3)</vt:lpstr>
      <vt:lpstr>Unit Testing (Test 4)</vt:lpstr>
      <vt:lpstr>Unit Testing (Test 5)</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Gonzalez, Zachary</cp:lastModifiedBy>
  <cp:revision>325</cp:revision>
  <dcterms:created xsi:type="dcterms:W3CDTF">2020-08-19T17:59:24Z</dcterms:created>
  <dcterms:modified xsi:type="dcterms:W3CDTF">2022-04-15T17:13:16Z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